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handoutMasterIdLst>
    <p:handoutMasterId r:id="rId19"/>
  </p:handoutMasterIdLst>
  <p:sldIdLst>
    <p:sldId id="309" r:id="rId5"/>
    <p:sldId id="317" r:id="rId6"/>
    <p:sldId id="318" r:id="rId7"/>
    <p:sldId id="316" r:id="rId8"/>
    <p:sldId id="312" r:id="rId9"/>
    <p:sldId id="319" r:id="rId10"/>
    <p:sldId id="314" r:id="rId11"/>
    <p:sldId id="320" r:id="rId12"/>
    <p:sldId id="323" r:id="rId13"/>
    <p:sldId id="321" r:id="rId14"/>
    <p:sldId id="315" r:id="rId15"/>
    <p:sldId id="322" r:id="rId16"/>
    <p:sldId id="310" r:id="rId17"/>
  </p:sldIdLst>
  <p:sldSz cx="12192000" cy="6858000"/>
  <p:notesSz cx="6858000" cy="91440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BA20014-0456-43E5-5DF9-1A798999306D}" name="Alexandra Coutinho" initials="AC" userId="S::alexandra.coutinho@who-umc.org::687dfa36-3992-4151-aa69-b2b76729761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BF2FD"/>
    <a:srgbClr val="FF5953"/>
    <a:srgbClr val="000000"/>
    <a:srgbClr val="231F20"/>
    <a:srgbClr val="7D7D80"/>
    <a:srgbClr val="A1A1A3"/>
    <a:srgbClr val="ECECEC"/>
    <a:srgbClr val="CD83BF"/>
    <a:srgbClr val="783D6A"/>
    <a:srgbClr val="145F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90FDA1-05F2-ED4C-81E0-312389581613}" v="1388" dt="2025-03-28T16:04:43.8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4700"/>
    <p:restoredTop sz="96170"/>
  </p:normalViewPr>
  <p:slideViewPr>
    <p:cSldViewPr snapToGrid="0" snapToObjects="1">
      <p:cViewPr varScale="1">
        <p:scale>
          <a:sx n="146" d="100"/>
          <a:sy n="146" d="100"/>
        </p:scale>
        <p:origin x="168" y="46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59" d="100"/>
        <a:sy n="59" d="100"/>
      </p:scale>
      <p:origin x="0" y="0"/>
    </p:cViewPr>
  </p:sorterViewPr>
  <p:notesViewPr>
    <p:cSldViewPr snapToGrid="0" snapToObjects="1">
      <p:cViewPr varScale="1">
        <p:scale>
          <a:sx n="93" d="100"/>
          <a:sy n="93" d="100"/>
        </p:scale>
        <p:origin x="257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D7D8B3-DBF8-D147-1621-A9EDEE257E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a:extLst>
              <a:ext uri="{FF2B5EF4-FFF2-40B4-BE49-F238E27FC236}">
                <a16:creationId xmlns:a16="http://schemas.microsoft.com/office/drawing/2014/main" id="{CA10E228-6FCA-152D-2CF5-6820AED2904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77A33D-EDD2-6246-BB69-0D1639660EBC}" type="datetimeFigureOut">
              <a:rPr lang="en-SE" smtClean="0"/>
              <a:t>2025-03-27</a:t>
            </a:fld>
            <a:endParaRPr lang="en-SE"/>
          </a:p>
        </p:txBody>
      </p:sp>
      <p:sp>
        <p:nvSpPr>
          <p:cNvPr id="4" name="Footer Placeholder 3">
            <a:extLst>
              <a:ext uri="{FF2B5EF4-FFF2-40B4-BE49-F238E27FC236}">
                <a16:creationId xmlns:a16="http://schemas.microsoft.com/office/drawing/2014/main" id="{BFFCEF2E-8078-96EA-2EFE-1E9C40311BE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5" name="Slide Number Placeholder 4">
            <a:extLst>
              <a:ext uri="{FF2B5EF4-FFF2-40B4-BE49-F238E27FC236}">
                <a16:creationId xmlns:a16="http://schemas.microsoft.com/office/drawing/2014/main" id="{AB3928FB-A45F-0273-E7D2-2CE3B7EE4C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3E4BC8D-F963-EB41-B7A7-BC3F92555BB9}" type="slidenum">
              <a:rPr lang="en-SE" smtClean="0"/>
              <a:t>‹#›</a:t>
            </a:fld>
            <a:endParaRPr lang="en-SE"/>
          </a:p>
        </p:txBody>
      </p:sp>
    </p:spTree>
    <p:extLst>
      <p:ext uri="{BB962C8B-B14F-4D97-AF65-F5344CB8AC3E}">
        <p14:creationId xmlns:p14="http://schemas.microsoft.com/office/powerpoint/2010/main" val="1228350207"/>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2.svg>
</file>

<file path=ppt/media/image13.gif>
</file>

<file path=ppt/media/image14.png>
</file>

<file path=ppt/media/image2.svg>
</file>

<file path=ppt/media/image3.png>
</file>

<file path=ppt/media/image4.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5E5C54-A4A5-854B-A45B-7A6ABDF778C6}" type="datetimeFigureOut">
              <a:rPr lang="en-SE" smtClean="0"/>
              <a:t>2025-03-27</a:t>
            </a:fld>
            <a:endParaRPr lang="en-S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S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CEBD9B-F78E-DA42-833F-A82A0A75A910}" type="slidenum">
              <a:rPr lang="en-SE" smtClean="0"/>
              <a:t>‹#›</a:t>
            </a:fld>
            <a:endParaRPr lang="en-SE"/>
          </a:p>
        </p:txBody>
      </p:sp>
    </p:spTree>
    <p:extLst>
      <p:ext uri="{BB962C8B-B14F-4D97-AF65-F5344CB8AC3E}">
        <p14:creationId xmlns:p14="http://schemas.microsoft.com/office/powerpoint/2010/main" val="4094569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FDCEBD9B-F78E-DA42-833F-A82A0A75A910}" type="slidenum">
              <a:rPr lang="en-SE" smtClean="0"/>
              <a:t>1</a:t>
            </a:fld>
            <a:endParaRPr lang="en-SE"/>
          </a:p>
        </p:txBody>
      </p:sp>
    </p:spTree>
    <p:extLst>
      <p:ext uri="{BB962C8B-B14F-4D97-AF65-F5344CB8AC3E}">
        <p14:creationId xmlns:p14="http://schemas.microsoft.com/office/powerpoint/2010/main" val="2921185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A3B063-28D0-D819-FF56-66DDBA1A17F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F1D4E25-2762-50AF-5388-AC18E3C4BA2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10215D-3940-9772-2215-020CAD17501A}"/>
              </a:ext>
            </a:extLst>
          </p:cNvPr>
          <p:cNvSpPr>
            <a:spLocks noGrp="1"/>
          </p:cNvSpPr>
          <p:nvPr>
            <p:ph type="body" idx="1"/>
          </p:nvPr>
        </p:nvSpPr>
        <p:spPr/>
        <p:txBody>
          <a:bodyPr/>
          <a:lstStyle/>
          <a:p>
            <a:endParaRPr lang="en-GB"/>
          </a:p>
        </p:txBody>
      </p:sp>
      <p:sp>
        <p:nvSpPr>
          <p:cNvPr id="4" name="Slide Number Placeholder 3">
            <a:extLst>
              <a:ext uri="{FF2B5EF4-FFF2-40B4-BE49-F238E27FC236}">
                <a16:creationId xmlns:a16="http://schemas.microsoft.com/office/drawing/2014/main" id="{E9C27156-2588-6EDB-CF85-1CA83320EF6F}"/>
              </a:ext>
            </a:extLst>
          </p:cNvPr>
          <p:cNvSpPr>
            <a:spLocks noGrp="1"/>
          </p:cNvSpPr>
          <p:nvPr>
            <p:ph type="sldNum" sz="quarter" idx="5"/>
          </p:nvPr>
        </p:nvSpPr>
        <p:spPr/>
        <p:txBody>
          <a:bodyPr/>
          <a:lstStyle/>
          <a:p>
            <a:fld id="{6E85CFEB-F4D4-AD4B-A1CD-8135E1779BF7}" type="slidenum">
              <a:rPr lang="en-GB" smtClean="0"/>
              <a:t>11</a:t>
            </a:fld>
            <a:endParaRPr lang="en-GB"/>
          </a:p>
        </p:txBody>
      </p:sp>
    </p:spTree>
    <p:extLst>
      <p:ext uri="{BB962C8B-B14F-4D97-AF65-F5344CB8AC3E}">
        <p14:creationId xmlns:p14="http://schemas.microsoft.com/office/powerpoint/2010/main" val="41905634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hemeOverride" Target="../theme/themeOverride1.xml"/><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emf"/><Relationship Id="rId1" Type="http://schemas.openxmlformats.org/officeDocument/2006/relationships/slideMaster" Target="../slideMasters/slideMaster1.xml"/><Relationship Id="rId4" Type="http://schemas.openxmlformats.org/officeDocument/2006/relationships/image" Target="../media/image4.sv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2.svg"/><Relationship Id="rId2" Type="http://schemas.openxmlformats.org/officeDocument/2006/relationships/image" Target="../media/image7.emf"/><Relationship Id="rId1" Type="http://schemas.openxmlformats.org/officeDocument/2006/relationships/slideMaster" Target="../slideMasters/slideMaster1.xml"/><Relationship Id="rId6" Type="http://schemas.openxmlformats.org/officeDocument/2006/relationships/image" Target="../media/image1.png"/><Relationship Id="rId5" Type="http://schemas.openxmlformats.org/officeDocument/2006/relationships/image" Target="../media/image10.emf"/><Relationship Id="rId4" Type="http://schemas.openxmlformats.org/officeDocument/2006/relationships/image" Target="../media/image9.emf"/></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Intro">
    <p:bg>
      <p:bgRef idx="1001">
        <a:schemeClr val="bg1"/>
      </p:bgRef>
    </p:bg>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18D94E96-F803-B9CE-9DA1-EB240A933220}"/>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4001329" y="1117520"/>
            <a:ext cx="4189341" cy="4189341"/>
          </a:xfrm>
          <a:prstGeom prst="rect">
            <a:avLst/>
          </a:prstGeom>
        </p:spPr>
      </p:pic>
    </p:spTree>
    <p:extLst>
      <p:ext uri="{BB962C8B-B14F-4D97-AF65-F5344CB8AC3E}">
        <p14:creationId xmlns:p14="http://schemas.microsoft.com/office/powerpoint/2010/main" val="351487963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image, left, squar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05E378FA-1B2B-2D0A-9DF4-B09E778AF6A9}"/>
              </a:ext>
            </a:extLst>
          </p:cNvPr>
          <p:cNvSpPr>
            <a:spLocks noGrp="1"/>
          </p:cNvSpPr>
          <p:nvPr>
            <p:ph type="pic" sz="quarter" idx="16"/>
          </p:nvPr>
        </p:nvSpPr>
        <p:spPr>
          <a:xfrm>
            <a:off x="5332835" y="0"/>
            <a:ext cx="6859165" cy="6858000"/>
          </a:xfrm>
          <a:prstGeom prst="rect">
            <a:avLst/>
          </a:prstGeom>
        </p:spPr>
        <p:txBody>
          <a:bodyPr/>
          <a:lstStyle/>
          <a:p>
            <a:r>
              <a:rPr lang="en-GB"/>
              <a:t>Click icon to add picture</a:t>
            </a:r>
            <a:endParaRPr lang="en-SE"/>
          </a:p>
        </p:txBody>
      </p:sp>
      <p:sp>
        <p:nvSpPr>
          <p:cNvPr id="4" name="Text Placeholder 5">
            <a:extLst>
              <a:ext uri="{FF2B5EF4-FFF2-40B4-BE49-F238E27FC236}">
                <a16:creationId xmlns:a16="http://schemas.microsoft.com/office/drawing/2014/main" id="{3D6E5582-B647-3903-106A-17EBAB4BE2E9}"/>
              </a:ext>
            </a:extLst>
          </p:cNvPr>
          <p:cNvSpPr>
            <a:spLocks noGrp="1"/>
          </p:cNvSpPr>
          <p:nvPr>
            <p:ph type="body" sz="quarter" idx="14" hasCustomPrompt="1"/>
          </p:nvPr>
        </p:nvSpPr>
        <p:spPr>
          <a:xfrm>
            <a:off x="646496" y="410308"/>
            <a:ext cx="4069805" cy="1842561"/>
          </a:xfrm>
          <a:prstGeom prst="rect">
            <a:avLst/>
          </a:prstGeom>
        </p:spPr>
        <p:txBody>
          <a:bodyPr anchor="b"/>
          <a:lstStyle>
            <a:lvl1pPr marL="0" indent="0">
              <a:spcBef>
                <a:spcPts val="0"/>
              </a:spcBef>
              <a:buFontTx/>
              <a:buNone/>
              <a:defRPr sz="2800" b="0" i="0">
                <a:latin typeface="Calibri" panose="020F0502020204030204" pitchFamily="34" charset="0"/>
                <a:cs typeface="Calibri" panose="020F0502020204030204" pitchFamily="34" charset="0"/>
              </a:defRPr>
            </a:lvl1pPr>
            <a:lvl2pPr>
              <a:defRPr b="0" i="0">
                <a:latin typeface="Calibri" panose="020F0502020204030204" pitchFamily="34" charset="0"/>
                <a:cs typeface="Calibri" panose="020F05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r>
              <a:rPr lang="en-GB" sz="2800" dirty="0">
                <a:latin typeface="Calibri" panose="020F0502020204030204" pitchFamily="34" charset="0"/>
                <a:cs typeface="Calibri" panose="020F0502020204030204" pitchFamily="34" charset="0"/>
              </a:rPr>
              <a:t>This headline is Calibri regular size 28 and should ideally be two, three, </a:t>
            </a:r>
            <a:br>
              <a:rPr lang="en-GB" sz="2800" dirty="0">
                <a:latin typeface="Calibri" panose="020F0502020204030204" pitchFamily="34" charset="0"/>
                <a:cs typeface="Calibri" panose="020F0502020204030204" pitchFamily="34" charset="0"/>
              </a:rPr>
            </a:br>
            <a:r>
              <a:rPr lang="en-GB" sz="2800" dirty="0">
                <a:latin typeface="Calibri" panose="020F0502020204030204" pitchFamily="34" charset="0"/>
                <a:cs typeface="Calibri" panose="020F0502020204030204" pitchFamily="34" charset="0"/>
              </a:rPr>
              <a:t>not more than four rows</a:t>
            </a:r>
          </a:p>
        </p:txBody>
      </p:sp>
      <p:pic>
        <p:nvPicPr>
          <p:cNvPr id="6" name="Graphic 5">
            <a:extLst>
              <a:ext uri="{FF2B5EF4-FFF2-40B4-BE49-F238E27FC236}">
                <a16:creationId xmlns:a16="http://schemas.microsoft.com/office/drawing/2014/main" id="{EFE82470-3DF4-9A00-261C-1A2E478282F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3" name="Text Placeholder 5">
            <a:extLst>
              <a:ext uri="{FF2B5EF4-FFF2-40B4-BE49-F238E27FC236}">
                <a16:creationId xmlns:a16="http://schemas.microsoft.com/office/drawing/2014/main" id="{60772C8F-A490-4D0F-2E4E-981B7B18688B}"/>
              </a:ext>
            </a:extLst>
          </p:cNvPr>
          <p:cNvSpPr>
            <a:spLocks noGrp="1"/>
          </p:cNvSpPr>
          <p:nvPr>
            <p:ph type="body" sz="quarter" idx="15" hasCustomPrompt="1"/>
          </p:nvPr>
        </p:nvSpPr>
        <p:spPr>
          <a:xfrm>
            <a:off x="646496" y="2442609"/>
            <a:ext cx="4069805" cy="3613255"/>
          </a:xfrm>
          <a:prstGeom prst="rect">
            <a:avLst/>
          </a:prstGeom>
        </p:spPr>
        <p:txBody>
          <a:bodyPr/>
          <a:lstStyle>
            <a:lvl1pPr marL="190500" indent="-190500">
              <a:spcBef>
                <a:spcPts val="800"/>
              </a:spcBef>
              <a:spcAft>
                <a:spcPts val="0"/>
              </a:spcAft>
              <a:buClr>
                <a:schemeClr val="accent2"/>
              </a:buClr>
              <a:buFont typeface="Arial" panose="020B0604020202020204" pitchFamily="34" charset="0"/>
              <a:buChar char="•"/>
              <a:tabLst/>
              <a:defRPr sz="1800" b="0" i="0">
                <a:latin typeface="Calibri Light" panose="020F0302020204030204" pitchFamily="34" charset="0"/>
                <a:cs typeface="Calibri Light" panose="020F0302020204030204" pitchFamily="34" charset="0"/>
              </a:defRPr>
            </a:lvl1pPr>
            <a:lvl2pPr marL="714375" indent="-149225">
              <a:lnSpc>
                <a:spcPct val="100000"/>
              </a:lnSpc>
              <a:spcBef>
                <a:spcPts val="0"/>
              </a:spcBef>
              <a:buFont typeface="Arial" panose="020B0604020202020204" pitchFamily="34" charset="0"/>
              <a:buChar char="•"/>
              <a:tabLst/>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lvl="0"/>
            <a:r>
              <a:rPr lang="en-GB" dirty="0"/>
              <a:t>Calibri 18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p>
          <a:p>
            <a:pPr lvl="1"/>
            <a:r>
              <a:rPr lang="en-GB" dirty="0" err="1"/>
              <a:t>Oreptiunt</a:t>
            </a:r>
            <a:r>
              <a:rPr lang="en-GB" dirty="0"/>
              <a:t> </a:t>
            </a:r>
            <a:r>
              <a:rPr lang="en-GB" dirty="0" err="1"/>
              <a:t>alibus</a:t>
            </a:r>
            <a:r>
              <a:rPr lang="en-GB" dirty="0"/>
              <a:t> </a:t>
            </a:r>
          </a:p>
          <a:p>
            <a:pPr lvl="1"/>
            <a:r>
              <a:rPr lang="en-GB" dirty="0" err="1"/>
              <a:t>eessundi</a:t>
            </a:r>
            <a:r>
              <a:rPr lang="en-GB" dirty="0"/>
              <a:t> </a:t>
            </a:r>
            <a:r>
              <a:rPr lang="en-GB" dirty="0" err="1"/>
              <a:t>dia</a:t>
            </a:r>
            <a:r>
              <a:rPr lang="en-GB" dirty="0"/>
              <a:t> id </a:t>
            </a:r>
            <a:r>
              <a:rPr lang="en-GB" dirty="0" err="1"/>
              <a:t>ulpa</a:t>
            </a:r>
            <a:endParaRPr lang="en-GB" dirty="0"/>
          </a:p>
          <a:p>
            <a:pPr lvl="1"/>
            <a:r>
              <a:rPr lang="en-GB" dirty="0" err="1"/>
              <a:t>Alskdjflaksd</a:t>
            </a:r>
            <a:r>
              <a:rPr lang="en-GB" dirty="0"/>
              <a:t> </a:t>
            </a:r>
          </a:p>
          <a:p>
            <a:pPr lvl="0"/>
            <a:r>
              <a:rPr lang="en-GB" dirty="0" err="1"/>
              <a:t>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t>
            </a:r>
            <a:r>
              <a:rPr lang="en-GB" dirty="0" err="1"/>
              <a:t>acerit</a:t>
            </a:r>
            <a:r>
              <a:rPr lang="en-GB" dirty="0"/>
              <a:t> </a:t>
            </a:r>
            <a:r>
              <a:rPr lang="en-GB" dirty="0" err="1"/>
              <a:t>molor</a:t>
            </a:r>
            <a:endParaRPr lang="en-GB" dirty="0"/>
          </a:p>
          <a:p>
            <a:pPr lvl="0"/>
            <a:r>
              <a:rPr lang="en-GB" dirty="0" err="1"/>
              <a:t>Lbus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p>
          <a:p>
            <a:pPr lvl="0"/>
            <a:r>
              <a:rPr lang="en-GB" dirty="0" err="1"/>
              <a:t>Kbus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endParaRPr lang="en-GB" dirty="0"/>
          </a:p>
        </p:txBody>
      </p:sp>
    </p:spTree>
    <p:extLst>
      <p:ext uri="{BB962C8B-B14F-4D97-AF65-F5344CB8AC3E}">
        <p14:creationId xmlns:p14="http://schemas.microsoft.com/office/powerpoint/2010/main" val="3166010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ext+image, right, half">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6B26BFD-70CB-8D2E-A129-6CF5B5AD0B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6" name="Text Placeholder 5">
            <a:extLst>
              <a:ext uri="{FF2B5EF4-FFF2-40B4-BE49-F238E27FC236}">
                <a16:creationId xmlns:a16="http://schemas.microsoft.com/office/drawing/2014/main" id="{6AB000B4-D61D-6462-7EC9-A178F1C2E9E4}"/>
              </a:ext>
            </a:extLst>
          </p:cNvPr>
          <p:cNvSpPr>
            <a:spLocks noGrp="1"/>
          </p:cNvSpPr>
          <p:nvPr>
            <p:ph type="body" sz="quarter" idx="14" hasCustomPrompt="1"/>
          </p:nvPr>
        </p:nvSpPr>
        <p:spPr>
          <a:xfrm>
            <a:off x="6493738" y="551041"/>
            <a:ext cx="4651184" cy="1418492"/>
          </a:xfrm>
          <a:prstGeom prst="rect">
            <a:avLst/>
          </a:prstGeom>
        </p:spPr>
        <p:txBody>
          <a:bodyPr anchor="b"/>
          <a:lstStyle>
            <a:lvl1pPr marL="0" indent="0">
              <a:spcBef>
                <a:spcPts val="0"/>
              </a:spcBef>
              <a:buFontTx/>
              <a:buNone/>
              <a:defRPr sz="2800" b="0" i="0">
                <a:latin typeface="Calibri" panose="020F0502020204030204" pitchFamily="34" charset="0"/>
                <a:cs typeface="Calibri" panose="020F0502020204030204" pitchFamily="34" charset="0"/>
              </a:defRPr>
            </a:lvl1pPr>
            <a:lvl2pPr>
              <a:defRPr b="0" i="0">
                <a:latin typeface="Calibri" panose="020F0502020204030204" pitchFamily="34" charset="0"/>
                <a:cs typeface="Calibri" panose="020F05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r>
              <a:rPr lang="en-GB" sz="2800" dirty="0">
                <a:latin typeface="Calibri" panose="020F0502020204030204" pitchFamily="34" charset="0"/>
                <a:cs typeface="Calibri" panose="020F0502020204030204" pitchFamily="34" charset="0"/>
              </a:rPr>
              <a:t>This headline is Calibri regular size 28 and should ideally be two, not more than three rows</a:t>
            </a:r>
          </a:p>
        </p:txBody>
      </p:sp>
      <p:sp>
        <p:nvSpPr>
          <p:cNvPr id="3" name="Text Placeholder 5">
            <a:extLst>
              <a:ext uri="{FF2B5EF4-FFF2-40B4-BE49-F238E27FC236}">
                <a16:creationId xmlns:a16="http://schemas.microsoft.com/office/drawing/2014/main" id="{5931E0D4-E8CF-43A4-2E2A-62B3753C98FB}"/>
              </a:ext>
            </a:extLst>
          </p:cNvPr>
          <p:cNvSpPr>
            <a:spLocks noGrp="1"/>
          </p:cNvSpPr>
          <p:nvPr>
            <p:ph type="body" sz="quarter" idx="16" hasCustomPrompt="1"/>
          </p:nvPr>
        </p:nvSpPr>
        <p:spPr>
          <a:xfrm>
            <a:off x="6493738" y="2131415"/>
            <a:ext cx="4887853" cy="3935898"/>
          </a:xfrm>
          <a:prstGeom prst="rect">
            <a:avLst/>
          </a:prstGeom>
        </p:spPr>
        <p:txBody>
          <a:bodyPr/>
          <a:lstStyle>
            <a:lvl1pPr marL="190500" indent="-190500">
              <a:spcBef>
                <a:spcPts val="800"/>
              </a:spcBef>
              <a:spcAft>
                <a:spcPts val="0"/>
              </a:spcAft>
              <a:buClr>
                <a:schemeClr val="accent2"/>
              </a:buClr>
              <a:buFont typeface="Arial" panose="020B0604020202020204" pitchFamily="34" charset="0"/>
              <a:buChar char="•"/>
              <a:tabLst/>
              <a:defRPr sz="1800" b="0" i="0">
                <a:latin typeface="Calibri Light" panose="020F0302020204030204" pitchFamily="34" charset="0"/>
                <a:cs typeface="Calibri Light" panose="020F0302020204030204" pitchFamily="34" charset="0"/>
              </a:defRPr>
            </a:lvl1pPr>
            <a:lvl2pPr indent="-120600">
              <a:lnSpc>
                <a:spcPct val="100000"/>
              </a:lnSpc>
              <a:spcBef>
                <a:spcPts val="0"/>
              </a:spcBef>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lvl="0"/>
            <a:r>
              <a:rPr lang="en-GB" dirty="0"/>
              <a:t>Calibri 18 </a:t>
            </a:r>
            <a:r>
              <a:rPr lang="en-GB" dirty="0" err="1"/>
              <a:t>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tet</a:t>
            </a:r>
            <a:r>
              <a:rPr lang="en-GB" dirty="0"/>
              <a:t> et pro </a:t>
            </a:r>
          </a:p>
          <a:p>
            <a:pPr lvl="0"/>
            <a:r>
              <a:rPr lang="en-GB" dirty="0" err="1"/>
              <a:t>Oreptiunt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tid</a:t>
            </a:r>
            <a:r>
              <a:rPr lang="en-GB" dirty="0"/>
              <a:t>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t>
            </a:r>
            <a:r>
              <a:rPr lang="en-GB" dirty="0" err="1"/>
              <a:t>acerit</a:t>
            </a:r>
            <a:r>
              <a:rPr lang="en-GB" dirty="0"/>
              <a:t> </a:t>
            </a:r>
            <a:r>
              <a:rPr lang="en-GB" dirty="0" err="1"/>
              <a:t>molor</a:t>
            </a:r>
            <a:endParaRPr lang="en-GB" dirty="0"/>
          </a:p>
          <a:p>
            <a:pPr lvl="0"/>
            <a:r>
              <a:rPr lang="en-GB" dirty="0" err="1"/>
              <a:t>Lbus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a:t>
            </a:r>
            <a:r>
              <a:rPr lang="en-GB" dirty="0"/>
              <a:t> </a:t>
            </a:r>
            <a:r>
              <a:rPr lang="en-GB" dirty="0" err="1"/>
              <a:t>essundi</a:t>
            </a:r>
            <a:r>
              <a:rPr lang="en-GB" dirty="0"/>
              <a:t> </a:t>
            </a:r>
            <a:r>
              <a:rPr lang="en-GB" dirty="0" err="1"/>
              <a:t>dia</a:t>
            </a:r>
            <a:r>
              <a:rPr lang="en-GB" dirty="0"/>
              <a:t> </a:t>
            </a:r>
            <a:r>
              <a:rPr lang="en-GB" dirty="0" err="1"/>
              <a:t>reptiunt</a:t>
            </a:r>
            <a:r>
              <a:rPr lang="en-GB" dirty="0"/>
              <a:t> pa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p>
          <a:p>
            <a:pPr lvl="0"/>
            <a:r>
              <a:rPr lang="en-GB" dirty="0" err="1"/>
              <a:t>Kbus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endParaRPr lang="en-GB" dirty="0"/>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a:t>
            </a:r>
            <a:r>
              <a:rPr lang="en-GB" dirty="0" err="1"/>
              <a:t>ro</a:t>
            </a:r>
            <a:r>
              <a:rPr lang="en-GB" dirty="0"/>
              <a:t>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p>
        </p:txBody>
      </p:sp>
      <p:sp>
        <p:nvSpPr>
          <p:cNvPr id="9" name="Picture Placeholder 8">
            <a:extLst>
              <a:ext uri="{FF2B5EF4-FFF2-40B4-BE49-F238E27FC236}">
                <a16:creationId xmlns:a16="http://schemas.microsoft.com/office/drawing/2014/main" id="{924087F5-3F68-17D5-28BE-F6CEFC8FEBFC}"/>
              </a:ext>
            </a:extLst>
          </p:cNvPr>
          <p:cNvSpPr>
            <a:spLocks noGrp="1"/>
          </p:cNvSpPr>
          <p:nvPr>
            <p:ph type="pic" sz="quarter" idx="17"/>
          </p:nvPr>
        </p:nvSpPr>
        <p:spPr>
          <a:xfrm>
            <a:off x="0" y="0"/>
            <a:ext cx="6096000" cy="6858000"/>
          </a:xfrm>
          <a:prstGeom prst="rect">
            <a:avLst/>
          </a:prstGeom>
        </p:spPr>
        <p:txBody>
          <a:bodyPr/>
          <a:lstStyle/>
          <a:p>
            <a:r>
              <a:rPr lang="en-GB"/>
              <a:t>Click icon to add picture</a:t>
            </a:r>
            <a:endParaRPr lang="en-SE"/>
          </a:p>
        </p:txBody>
      </p:sp>
    </p:spTree>
    <p:extLst>
      <p:ext uri="{BB962C8B-B14F-4D97-AF65-F5344CB8AC3E}">
        <p14:creationId xmlns:p14="http://schemas.microsoft.com/office/powerpoint/2010/main" val="10512270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image, left, half">
    <p:spTree>
      <p:nvGrpSpPr>
        <p:cNvPr id="1" name=""/>
        <p:cNvGrpSpPr/>
        <p:nvPr/>
      </p:nvGrpSpPr>
      <p:grpSpPr>
        <a:xfrm>
          <a:off x="0" y="0"/>
          <a:ext cx="0" cy="0"/>
          <a:chOff x="0" y="0"/>
          <a:chExt cx="0" cy="0"/>
        </a:xfrm>
      </p:grpSpPr>
      <p:sp>
        <p:nvSpPr>
          <p:cNvPr id="3" name="Picture Placeholder 8">
            <a:extLst>
              <a:ext uri="{FF2B5EF4-FFF2-40B4-BE49-F238E27FC236}">
                <a16:creationId xmlns:a16="http://schemas.microsoft.com/office/drawing/2014/main" id="{52AD0A29-9F1A-3033-D9E5-893F7E5CABFB}"/>
              </a:ext>
            </a:extLst>
          </p:cNvPr>
          <p:cNvSpPr>
            <a:spLocks noGrp="1"/>
          </p:cNvSpPr>
          <p:nvPr>
            <p:ph type="pic" sz="quarter" idx="18"/>
          </p:nvPr>
        </p:nvSpPr>
        <p:spPr>
          <a:xfrm>
            <a:off x="6096000" y="11430"/>
            <a:ext cx="6096000" cy="6858000"/>
          </a:xfrm>
          <a:prstGeom prst="rect">
            <a:avLst/>
          </a:prstGeom>
        </p:spPr>
        <p:txBody>
          <a:bodyPr/>
          <a:lstStyle/>
          <a:p>
            <a:r>
              <a:rPr lang="en-GB"/>
              <a:t>Click icon to add picture</a:t>
            </a:r>
            <a:endParaRPr lang="en-SE"/>
          </a:p>
        </p:txBody>
      </p:sp>
      <p:pic>
        <p:nvPicPr>
          <p:cNvPr id="6" name="Graphic 5">
            <a:extLst>
              <a:ext uri="{FF2B5EF4-FFF2-40B4-BE49-F238E27FC236}">
                <a16:creationId xmlns:a16="http://schemas.microsoft.com/office/drawing/2014/main" id="{528A28AD-1FFF-6063-C498-4D3454A37F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2" name="Text Placeholder 5">
            <a:extLst>
              <a:ext uri="{FF2B5EF4-FFF2-40B4-BE49-F238E27FC236}">
                <a16:creationId xmlns:a16="http://schemas.microsoft.com/office/drawing/2014/main" id="{99BC9560-88BE-7288-B0B8-F6D2707664B1}"/>
              </a:ext>
            </a:extLst>
          </p:cNvPr>
          <p:cNvSpPr>
            <a:spLocks noGrp="1"/>
          </p:cNvSpPr>
          <p:nvPr>
            <p:ph type="body" sz="quarter" idx="16" hasCustomPrompt="1"/>
          </p:nvPr>
        </p:nvSpPr>
        <p:spPr>
          <a:xfrm>
            <a:off x="628195" y="551041"/>
            <a:ext cx="4890478" cy="1418492"/>
          </a:xfrm>
          <a:prstGeom prst="rect">
            <a:avLst/>
          </a:prstGeom>
        </p:spPr>
        <p:txBody>
          <a:bodyPr anchor="b"/>
          <a:lstStyle>
            <a:lvl1pPr marL="0" indent="0">
              <a:spcBef>
                <a:spcPts val="0"/>
              </a:spcBef>
              <a:buFontTx/>
              <a:buNone/>
              <a:defRPr sz="2800" b="0" i="0">
                <a:latin typeface="Calibri" panose="020F0502020204030204" pitchFamily="34" charset="0"/>
                <a:cs typeface="Calibri" panose="020F0502020204030204" pitchFamily="34" charset="0"/>
              </a:defRPr>
            </a:lvl1pPr>
            <a:lvl2pPr>
              <a:defRPr b="0" i="0">
                <a:latin typeface="Calibri" panose="020F0502020204030204" pitchFamily="34" charset="0"/>
                <a:cs typeface="Calibri" panose="020F05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r>
              <a:rPr lang="en-GB" sz="2800" dirty="0">
                <a:latin typeface="Calibri" panose="020F0502020204030204" pitchFamily="34" charset="0"/>
                <a:cs typeface="Calibri" panose="020F0502020204030204" pitchFamily="34" charset="0"/>
              </a:rPr>
              <a:t>This headline is Calibri regular size 28 and should ideally be two, not more than three rows</a:t>
            </a:r>
          </a:p>
        </p:txBody>
      </p:sp>
      <p:sp>
        <p:nvSpPr>
          <p:cNvPr id="7" name="Text Placeholder 5">
            <a:extLst>
              <a:ext uri="{FF2B5EF4-FFF2-40B4-BE49-F238E27FC236}">
                <a16:creationId xmlns:a16="http://schemas.microsoft.com/office/drawing/2014/main" id="{0D4AE3D3-6F14-41D0-7174-F9CFD982CE0A}"/>
              </a:ext>
            </a:extLst>
          </p:cNvPr>
          <p:cNvSpPr>
            <a:spLocks noGrp="1"/>
          </p:cNvSpPr>
          <p:nvPr>
            <p:ph type="body" sz="quarter" idx="17" hasCustomPrompt="1"/>
          </p:nvPr>
        </p:nvSpPr>
        <p:spPr>
          <a:xfrm>
            <a:off x="628195" y="2131415"/>
            <a:ext cx="4887853" cy="3935898"/>
          </a:xfrm>
          <a:prstGeom prst="rect">
            <a:avLst/>
          </a:prstGeom>
        </p:spPr>
        <p:txBody>
          <a:bodyPr/>
          <a:lstStyle>
            <a:lvl1pPr marL="190500" indent="-190500">
              <a:spcBef>
                <a:spcPts val="800"/>
              </a:spcBef>
              <a:spcAft>
                <a:spcPts val="0"/>
              </a:spcAft>
              <a:buClr>
                <a:schemeClr val="accent2"/>
              </a:buClr>
              <a:buFont typeface="Arial" panose="020B0604020202020204" pitchFamily="34" charset="0"/>
              <a:buChar char="•"/>
              <a:tabLst/>
              <a:defRPr sz="1800" b="0" i="0">
                <a:latin typeface="Calibri Light" panose="020F0302020204030204" pitchFamily="34" charset="0"/>
                <a:cs typeface="Calibri Light" panose="020F0302020204030204" pitchFamily="34" charset="0"/>
              </a:defRPr>
            </a:lvl1pPr>
            <a:lvl2pPr indent="-120600">
              <a:lnSpc>
                <a:spcPct val="100000"/>
              </a:lnSpc>
              <a:spcBef>
                <a:spcPts val="0"/>
              </a:spcBef>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lvl="0"/>
            <a:r>
              <a:rPr lang="en-GB" dirty="0"/>
              <a:t>Calibri 18 </a:t>
            </a:r>
            <a:r>
              <a:rPr lang="en-GB" dirty="0" err="1"/>
              <a:t>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tet</a:t>
            </a:r>
            <a:r>
              <a:rPr lang="en-GB" dirty="0"/>
              <a:t> et pro </a:t>
            </a:r>
          </a:p>
          <a:p>
            <a:pPr lvl="0"/>
            <a:r>
              <a:rPr lang="en-GB" dirty="0" err="1"/>
              <a:t>Oreptiunt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tid</a:t>
            </a:r>
            <a:r>
              <a:rPr lang="en-GB" dirty="0"/>
              <a:t>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t>
            </a:r>
            <a:r>
              <a:rPr lang="en-GB" dirty="0" err="1"/>
              <a:t>acerit</a:t>
            </a:r>
            <a:r>
              <a:rPr lang="en-GB" dirty="0"/>
              <a:t> </a:t>
            </a:r>
            <a:r>
              <a:rPr lang="en-GB" dirty="0" err="1"/>
              <a:t>molor</a:t>
            </a:r>
            <a:endParaRPr lang="en-GB" dirty="0"/>
          </a:p>
          <a:p>
            <a:pPr lvl="0"/>
            <a:r>
              <a:rPr lang="en-GB" dirty="0" err="1"/>
              <a:t>Lbus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a:t>
            </a:r>
            <a:r>
              <a:rPr lang="en-GB" dirty="0"/>
              <a:t> </a:t>
            </a:r>
            <a:r>
              <a:rPr lang="en-GB" dirty="0" err="1"/>
              <a:t>essundi</a:t>
            </a:r>
            <a:r>
              <a:rPr lang="en-GB" dirty="0"/>
              <a:t> </a:t>
            </a:r>
            <a:r>
              <a:rPr lang="en-GB" dirty="0" err="1"/>
              <a:t>dia</a:t>
            </a:r>
            <a:r>
              <a:rPr lang="en-GB" dirty="0"/>
              <a:t> </a:t>
            </a:r>
            <a:r>
              <a:rPr lang="en-GB" dirty="0" err="1"/>
              <a:t>reptiunt</a:t>
            </a:r>
            <a:r>
              <a:rPr lang="en-GB" dirty="0"/>
              <a:t> pa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p>
          <a:p>
            <a:pPr lvl="0"/>
            <a:r>
              <a:rPr lang="en-GB" dirty="0" err="1"/>
              <a:t>Kbus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endParaRPr lang="en-GB" dirty="0"/>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a:t>
            </a:r>
            <a:r>
              <a:rPr lang="en-GB" dirty="0" err="1"/>
              <a:t>ro</a:t>
            </a:r>
            <a:r>
              <a:rPr lang="en-GB" dirty="0"/>
              <a:t> </a:t>
            </a:r>
            <a:r>
              <a:rPr lang="en-GB" dirty="0" err="1"/>
              <a:t>excerit</a:t>
            </a:r>
            <a:r>
              <a:rPr lang="en-GB" dirty="0"/>
              <a:t> </a:t>
            </a:r>
            <a:r>
              <a:rPr lang="en-GB" dirty="0" err="1"/>
              <a:t>quam</a:t>
            </a:r>
            <a:r>
              <a:rPr lang="en-GB" dirty="0"/>
              <a:t>, </a:t>
            </a:r>
            <a:r>
              <a:rPr lang="en-GB" dirty="0" err="1"/>
              <a:t>esdia</a:t>
            </a:r>
            <a:r>
              <a:rPr lang="en-GB" dirty="0"/>
              <a:t> </a:t>
            </a:r>
            <a:r>
              <a:rPr lang="en-GB" dirty="0" err="1"/>
              <a:t>idisto</a:t>
            </a:r>
            <a:r>
              <a:rPr lang="en-GB" dirty="0"/>
              <a:t> </a:t>
            </a:r>
            <a:r>
              <a:rPr lang="en-GB" dirty="0" err="1"/>
              <a:t>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p>
        </p:txBody>
      </p:sp>
    </p:spTree>
    <p:extLst>
      <p:ext uri="{BB962C8B-B14F-4D97-AF65-F5344CB8AC3E}">
        <p14:creationId xmlns:p14="http://schemas.microsoft.com/office/powerpoint/2010/main" val="32688004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ph">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0E9D4-176F-790D-0290-76B97B8BA0AE}"/>
              </a:ext>
            </a:extLst>
          </p:cNvPr>
          <p:cNvSpPr>
            <a:spLocks noGrp="1"/>
          </p:cNvSpPr>
          <p:nvPr>
            <p:ph type="title" hasCustomPrompt="1"/>
          </p:nvPr>
        </p:nvSpPr>
        <p:spPr>
          <a:xfrm>
            <a:off x="1106682" y="549881"/>
            <a:ext cx="9597894" cy="478709"/>
          </a:xfrm>
          <a:prstGeom prst="rect">
            <a:avLst/>
          </a:prstGeom>
        </p:spPr>
        <p:txBody>
          <a:bodyPr/>
          <a:lstStyle>
            <a:lvl1pPr algn="ctr">
              <a:defRPr sz="2800" b="0" i="0" spc="300">
                <a:solidFill>
                  <a:schemeClr val="tx1"/>
                </a:solidFill>
                <a:latin typeface="Calibri Light" panose="020F0302020204030204" pitchFamily="34" charset="0"/>
                <a:cs typeface="Calibri Light" panose="020F0302020204030204" pitchFamily="34" charset="0"/>
              </a:defRPr>
            </a:lvl1pPr>
          </a:lstStyle>
          <a:p>
            <a:r>
              <a:rPr lang="en-GB" dirty="0"/>
              <a:t>GRAPH HEADLINE GOES HERE</a:t>
            </a:r>
            <a:endParaRPr lang="en-SE" dirty="0"/>
          </a:p>
        </p:txBody>
      </p:sp>
      <p:pic>
        <p:nvPicPr>
          <p:cNvPr id="6" name="Graphic 5">
            <a:extLst>
              <a:ext uri="{FF2B5EF4-FFF2-40B4-BE49-F238E27FC236}">
                <a16:creationId xmlns:a16="http://schemas.microsoft.com/office/drawing/2014/main" id="{A7A85DD7-EC27-A172-273E-72B6CA4DD0D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9" name="Text Placeholder 8">
            <a:extLst>
              <a:ext uri="{FF2B5EF4-FFF2-40B4-BE49-F238E27FC236}">
                <a16:creationId xmlns:a16="http://schemas.microsoft.com/office/drawing/2014/main" id="{386DED85-1E1A-E28B-49D1-D619BB471A1C}"/>
              </a:ext>
            </a:extLst>
          </p:cNvPr>
          <p:cNvSpPr>
            <a:spLocks noGrp="1"/>
          </p:cNvSpPr>
          <p:nvPr>
            <p:ph type="body" sz="quarter" idx="11" hasCustomPrompt="1"/>
          </p:nvPr>
        </p:nvSpPr>
        <p:spPr>
          <a:xfrm>
            <a:off x="499845" y="1307379"/>
            <a:ext cx="877888" cy="415913"/>
          </a:xfrm>
          <a:prstGeom prst="rect">
            <a:avLst/>
          </a:prstGeom>
        </p:spPr>
        <p:txBody>
          <a:bodyPr/>
          <a:lstStyle>
            <a:lvl1pPr marL="0" indent="0" algn="ctr">
              <a:buFontTx/>
              <a:buNone/>
              <a:defRPr sz="800" b="0" i="0">
                <a:solidFill>
                  <a:schemeClr val="tx1"/>
                </a:solidFill>
                <a:latin typeface="Calibri Light" panose="020F0302020204030204" pitchFamily="34" charset="0"/>
                <a:cs typeface="Calibri Light" panose="020F0302020204030204" pitchFamily="34" charset="0"/>
              </a:defRPr>
            </a:lvl1pPr>
          </a:lstStyle>
          <a:p>
            <a:pPr lvl="0"/>
            <a:r>
              <a:rPr lang="en-GB" dirty="0"/>
              <a:t>NUMBER</a:t>
            </a:r>
            <a:endParaRPr lang="en-SE" dirty="0"/>
          </a:p>
        </p:txBody>
      </p:sp>
      <p:sp>
        <p:nvSpPr>
          <p:cNvPr id="13" name="Chart Placeholder 12">
            <a:extLst>
              <a:ext uri="{FF2B5EF4-FFF2-40B4-BE49-F238E27FC236}">
                <a16:creationId xmlns:a16="http://schemas.microsoft.com/office/drawing/2014/main" id="{2BF3730F-50A1-1AEF-FA4D-2BE3E7A200C9}"/>
              </a:ext>
            </a:extLst>
          </p:cNvPr>
          <p:cNvSpPr>
            <a:spLocks noGrp="1"/>
          </p:cNvSpPr>
          <p:nvPr>
            <p:ph type="chart" sz="quarter" idx="12"/>
          </p:nvPr>
        </p:nvSpPr>
        <p:spPr>
          <a:xfrm>
            <a:off x="914401" y="1723292"/>
            <a:ext cx="10338810" cy="4244121"/>
          </a:xfrm>
          <a:prstGeom prst="rect">
            <a:avLst/>
          </a:prstGeom>
        </p:spPr>
        <p:txBody>
          <a:bodyPr/>
          <a:lstStyle/>
          <a:p>
            <a:r>
              <a:rPr lang="en-GB"/>
              <a:t>Click icon to add chart</a:t>
            </a:r>
            <a:endParaRPr lang="en-SE" dirty="0"/>
          </a:p>
        </p:txBody>
      </p:sp>
      <p:sp>
        <p:nvSpPr>
          <p:cNvPr id="3" name="Text Placeholder 8">
            <a:extLst>
              <a:ext uri="{FF2B5EF4-FFF2-40B4-BE49-F238E27FC236}">
                <a16:creationId xmlns:a16="http://schemas.microsoft.com/office/drawing/2014/main" id="{25C279F8-4C86-B825-CE06-D941E26DE2B1}"/>
              </a:ext>
            </a:extLst>
          </p:cNvPr>
          <p:cNvSpPr>
            <a:spLocks noGrp="1"/>
          </p:cNvSpPr>
          <p:nvPr>
            <p:ph type="body" sz="quarter" idx="13" hasCustomPrompt="1"/>
          </p:nvPr>
        </p:nvSpPr>
        <p:spPr>
          <a:xfrm>
            <a:off x="11277599" y="5855629"/>
            <a:ext cx="597726" cy="415913"/>
          </a:xfrm>
          <a:prstGeom prst="rect">
            <a:avLst/>
          </a:prstGeom>
        </p:spPr>
        <p:txBody>
          <a:bodyPr/>
          <a:lstStyle>
            <a:lvl1pPr marL="0" indent="0" algn="l">
              <a:buFontTx/>
              <a:buNone/>
              <a:defRPr sz="800" b="0" i="0">
                <a:solidFill>
                  <a:schemeClr val="tx1"/>
                </a:solidFill>
                <a:latin typeface="Calibri Light" panose="020F0302020204030204" pitchFamily="34" charset="0"/>
                <a:cs typeface="Calibri Light" panose="020F0302020204030204" pitchFamily="34" charset="0"/>
              </a:defRPr>
            </a:lvl1pPr>
          </a:lstStyle>
          <a:p>
            <a:pPr lvl="0"/>
            <a:r>
              <a:rPr lang="en-GB" dirty="0"/>
              <a:t>YEAR</a:t>
            </a:r>
            <a:endParaRPr lang="en-SE" dirty="0"/>
          </a:p>
        </p:txBody>
      </p:sp>
    </p:spTree>
    <p:extLst>
      <p:ext uri="{BB962C8B-B14F-4D97-AF65-F5344CB8AC3E}">
        <p14:creationId xmlns:p14="http://schemas.microsoft.com/office/powerpoint/2010/main" val="34001448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 list">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8E94F20-B88D-8E07-621A-651DCFAA3229}"/>
              </a:ext>
            </a:extLst>
          </p:cNvPr>
          <p:cNvSpPr>
            <a:spLocks noGrp="1"/>
          </p:cNvSpPr>
          <p:nvPr>
            <p:ph type="body" sz="quarter" idx="10" hasCustomPrompt="1"/>
          </p:nvPr>
        </p:nvSpPr>
        <p:spPr>
          <a:xfrm>
            <a:off x="1895475" y="1086522"/>
            <a:ext cx="8564563" cy="4292302"/>
          </a:xfrm>
          <a:prstGeom prst="rect">
            <a:avLst/>
          </a:prstGeom>
        </p:spPr>
        <p:txBody>
          <a:bodyPr anchor="ctr"/>
          <a:lstStyle>
            <a:lvl1pPr marL="266700" marR="0" indent="-266700" algn="ctr" defTabSz="914400" rtl="0" eaLnBrk="1" fontAlgn="auto" latinLnBrk="0" hangingPunct="1">
              <a:lnSpc>
                <a:spcPct val="90000"/>
              </a:lnSpc>
              <a:spcBef>
                <a:spcPts val="0"/>
              </a:spcBef>
              <a:spcAft>
                <a:spcPts val="1600"/>
              </a:spcAft>
              <a:buClr>
                <a:schemeClr val="accent2"/>
              </a:buClr>
              <a:buSzTx/>
              <a:buFont typeface="Arial" panose="020B0604020202020204" pitchFamily="34" charset="0"/>
              <a:buChar char="•"/>
              <a:tabLst/>
              <a:defRPr sz="3600" b="0" i="0">
                <a:latin typeface="Calibri Light" panose="020F0302020204030204" pitchFamily="34" charset="0"/>
                <a:cs typeface="Calibri Light" panose="020F0302020204030204" pitchFamily="34" charset="0"/>
              </a:defRPr>
            </a:lvl1pPr>
          </a:lstStyle>
          <a:p>
            <a:pPr lvl="0"/>
            <a:r>
              <a:rPr lang="en-GB" dirty="0"/>
              <a:t>Calibri 36 </a:t>
            </a:r>
            <a:r>
              <a:rPr lang="en-GB" dirty="0" err="1"/>
              <a:t>omnias</a:t>
            </a:r>
            <a:r>
              <a:rPr lang="en-GB" dirty="0"/>
              <a:t> </a:t>
            </a:r>
            <a:r>
              <a:rPr lang="en-GB" dirty="0" err="1"/>
              <a:t>miligni</a:t>
            </a:r>
            <a:r>
              <a:rPr lang="en-GB" dirty="0"/>
              <a:t> </a:t>
            </a:r>
            <a:r>
              <a:rPr lang="en-GB" dirty="0" err="1"/>
              <a:t>mintior</a:t>
            </a:r>
            <a:endParaRPr lang="en-GB" dirty="0"/>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a:t>
            </a:r>
          </a:p>
          <a:p>
            <a:pPr lvl="0"/>
            <a:r>
              <a:rPr lang="en-GB" dirty="0" err="1"/>
              <a:t>Dibus</a:t>
            </a:r>
            <a:r>
              <a:rPr lang="en-GB" dirty="0"/>
              <a:t> </a:t>
            </a:r>
            <a:r>
              <a:rPr lang="en-GB" dirty="0" err="1"/>
              <a:t>elitati</a:t>
            </a:r>
            <a:r>
              <a:rPr lang="en-GB" dirty="0"/>
              <a:t> </a:t>
            </a:r>
            <a:r>
              <a:rPr lang="en-GB" dirty="0" err="1"/>
              <a:t>aut</a:t>
            </a:r>
            <a:r>
              <a:rPr lang="en-GB" dirty="0"/>
              <a:t> </a:t>
            </a:r>
            <a:r>
              <a:rPr lang="en-GB" dirty="0" err="1"/>
              <a:t>omnias</a:t>
            </a:r>
            <a:r>
              <a:rPr lang="en-GB" dirty="0"/>
              <a:t> </a:t>
            </a:r>
            <a:r>
              <a:rPr lang="en-GB" dirty="0" err="1"/>
              <a:t>miligni</a:t>
            </a:r>
            <a:r>
              <a:rPr lang="en-GB" dirty="0"/>
              <a:t> </a:t>
            </a:r>
            <a:r>
              <a:rPr lang="en-GB" dirty="0" err="1"/>
              <a:t>mintior</a:t>
            </a:r>
            <a:br>
              <a:rPr lang="en-GB" dirty="0"/>
            </a:br>
            <a:r>
              <a:rPr lang="en-GB" dirty="0" err="1"/>
              <a: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p>
          <a:p>
            <a:pPr lvl="0"/>
            <a:r>
              <a:rPr lang="en-GB" dirty="0" err="1"/>
              <a:t>Dibus</a:t>
            </a:r>
            <a:r>
              <a:rPr lang="en-GB" dirty="0"/>
              <a:t> </a:t>
            </a:r>
            <a:r>
              <a:rPr lang="en-GB" dirty="0" err="1"/>
              <a:t>elitati</a:t>
            </a:r>
            <a:r>
              <a:rPr lang="en-GB" dirty="0"/>
              <a:t> </a:t>
            </a:r>
            <a:r>
              <a:rPr lang="en-GB" dirty="0" err="1"/>
              <a:t>aut</a:t>
            </a:r>
            <a:r>
              <a:rPr lang="en-GB" dirty="0"/>
              <a:t> </a:t>
            </a:r>
            <a:r>
              <a:rPr lang="en-GB" dirty="0" err="1"/>
              <a:t>omnias</a:t>
            </a:r>
            <a:r>
              <a:rPr lang="en-GB" dirty="0"/>
              <a:t> </a:t>
            </a:r>
            <a:r>
              <a:rPr lang="en-GB" dirty="0" err="1"/>
              <a:t>miligni</a:t>
            </a:r>
            <a:r>
              <a:rPr lang="en-GB" dirty="0"/>
              <a:t> </a:t>
            </a:r>
            <a:r>
              <a:rPr lang="en-GB" dirty="0" err="1"/>
              <a:t>mintior</a:t>
            </a:r>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p>
        </p:txBody>
      </p:sp>
      <p:pic>
        <p:nvPicPr>
          <p:cNvPr id="2" name="Graphic 1">
            <a:extLst>
              <a:ext uri="{FF2B5EF4-FFF2-40B4-BE49-F238E27FC236}">
                <a16:creationId xmlns:a16="http://schemas.microsoft.com/office/drawing/2014/main" id="{6CBFB250-048C-C634-1123-1E659EFA890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38109436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icons+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3554A-1F8F-EB1C-8412-76FE4C5F6626}"/>
              </a:ext>
            </a:extLst>
          </p:cNvPr>
          <p:cNvSpPr>
            <a:spLocks noGrp="1"/>
          </p:cNvSpPr>
          <p:nvPr>
            <p:ph type="title" hasCustomPrompt="1"/>
          </p:nvPr>
        </p:nvSpPr>
        <p:spPr>
          <a:xfrm>
            <a:off x="1282208" y="555853"/>
            <a:ext cx="9771689" cy="1325563"/>
          </a:xfrm>
          <a:prstGeom prst="rect">
            <a:avLst/>
          </a:prstGeom>
        </p:spPr>
        <p:txBody>
          <a:bodyPr anchor="b"/>
          <a:lstStyle>
            <a:lvl1pPr algn="ctr">
              <a:defRPr sz="3600" b="0" i="0">
                <a:latin typeface="Calibri Light" panose="020F0302020204030204" pitchFamily="34" charset="0"/>
                <a:cs typeface="Calibri Light" panose="020F0302020204030204" pitchFamily="34" charset="0"/>
              </a:defRPr>
            </a:lvl1pPr>
          </a:lstStyle>
          <a:p>
            <a:pPr algn="ctr"/>
            <a:r>
              <a:rPr lang="en-GB" dirty="0">
                <a:latin typeface="Calibri Light" panose="020F0302020204030204" pitchFamily="34" charset="0"/>
                <a:cs typeface="Calibri Light" panose="020F0302020204030204" pitchFamily="34" charset="0"/>
              </a:rPr>
              <a:t>This headline is Calibri size 36 and should </a:t>
            </a:r>
            <a:br>
              <a:rPr lang="en-GB" dirty="0">
                <a:latin typeface="Calibri Light" panose="020F0302020204030204" pitchFamily="34" charset="0"/>
                <a:cs typeface="Calibri Light" panose="020F0302020204030204" pitchFamily="34" charset="0"/>
              </a:rPr>
            </a:br>
            <a:r>
              <a:rPr lang="en-GB" dirty="0">
                <a:latin typeface="Calibri Light" panose="020F0302020204030204" pitchFamily="34" charset="0"/>
                <a:cs typeface="Calibri Light" panose="020F0302020204030204" pitchFamily="34" charset="0"/>
              </a:rPr>
              <a:t>ideally not be more than two rows</a:t>
            </a:r>
            <a:endParaRPr lang="en-GB" dirty="0">
              <a:latin typeface="Calibri" panose="020F0502020204030204" pitchFamily="34" charset="0"/>
              <a:cs typeface="Calibri" panose="020F0502020204030204" pitchFamily="34" charset="0"/>
            </a:endParaRPr>
          </a:p>
        </p:txBody>
      </p:sp>
      <p:sp>
        <p:nvSpPr>
          <p:cNvPr id="17" name="Text Placeholder 16">
            <a:extLst>
              <a:ext uri="{FF2B5EF4-FFF2-40B4-BE49-F238E27FC236}">
                <a16:creationId xmlns:a16="http://schemas.microsoft.com/office/drawing/2014/main" id="{E6E6CD1E-9884-3097-C3CD-F57FADEB9520}"/>
              </a:ext>
            </a:extLst>
          </p:cNvPr>
          <p:cNvSpPr>
            <a:spLocks noGrp="1"/>
          </p:cNvSpPr>
          <p:nvPr>
            <p:ph type="body" sz="quarter" idx="10" hasCustomPrompt="1"/>
          </p:nvPr>
        </p:nvSpPr>
        <p:spPr>
          <a:xfrm>
            <a:off x="1102404" y="4864866"/>
            <a:ext cx="2120900" cy="1311128"/>
          </a:xfrm>
          <a:prstGeom prst="rect">
            <a:avLst/>
          </a:prstGeom>
        </p:spPr>
        <p:txBody>
          <a:bodyPr/>
          <a:lstStyle>
            <a:lvl1pPr marL="0" indent="0" algn="ctr">
              <a:buNone/>
              <a:defRPr sz="1100" b="0" i="0">
                <a:latin typeface="Calibri Light" panose="020F0302020204030204" pitchFamily="34" charset="0"/>
                <a:cs typeface="Calibri Light" panose="020F0302020204030204" pitchFamily="34" charset="0"/>
              </a:defRPr>
            </a:lvl1pPr>
          </a:lstStyle>
          <a:p>
            <a:pPr algn="ctr">
              <a:lnSpc>
                <a:spcPct val="90000"/>
              </a:lnSpc>
            </a:pPr>
            <a:r>
              <a:rPr lang="en-GB" sz="1100" dirty="0" err="1">
                <a:solidFill>
                  <a:srgbClr val="48484A"/>
                </a:solidFill>
                <a:latin typeface="Calibri Light" panose="020F0302020204030204" pitchFamily="34" charset="0"/>
                <a:cs typeface="Calibri Light" panose="020F0302020204030204" pitchFamily="34" charset="0"/>
              </a:rPr>
              <a:t>Solume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conecatet</a:t>
            </a:r>
            <a:r>
              <a:rPr lang="en-GB" sz="1100" dirty="0">
                <a:solidFill>
                  <a:srgbClr val="48484A"/>
                </a:solidFill>
                <a:latin typeface="Calibri Light" panose="020F0302020204030204" pitchFamily="34" charset="0"/>
                <a:cs typeface="Calibri Light" panose="020F0302020204030204" pitchFamily="34" charset="0"/>
              </a:rPr>
              <a:t> mil </a:t>
            </a:r>
            <a:r>
              <a:rPr lang="en-GB" sz="1100" dirty="0" err="1">
                <a:solidFill>
                  <a:srgbClr val="48484A"/>
                </a:solidFill>
                <a:latin typeface="Calibri Light" panose="020F0302020204030204" pitchFamily="34" charset="0"/>
                <a:cs typeface="Calibri Light" panose="020F0302020204030204" pitchFamily="34" charset="0"/>
              </a:rPr>
              <a:t>illiqui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corepedia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ommolor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eiumqui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delitate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platur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aut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labo</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Itature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ictur</a:t>
            </a:r>
            <a:r>
              <a:rPr lang="en-GB" sz="1100" dirty="0">
                <a:solidFill>
                  <a:srgbClr val="48484A"/>
                </a:solidFill>
                <a:latin typeface="Calibri Light" panose="020F0302020204030204" pitchFamily="34" charset="0"/>
                <a:cs typeface="Calibri Light" panose="020F0302020204030204" pitchFamily="34" charset="0"/>
              </a:rPr>
              <a:t>, con </a:t>
            </a:r>
            <a:r>
              <a:rPr lang="en-GB" sz="1100" dirty="0" err="1">
                <a:solidFill>
                  <a:srgbClr val="48484A"/>
                </a:solidFill>
                <a:latin typeface="Calibri Light" panose="020F0302020204030204" pitchFamily="34" charset="0"/>
                <a:cs typeface="Calibri Light" panose="020F0302020204030204" pitchFamily="34" charset="0"/>
              </a:rPr>
              <a:t>rentus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acepresed</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quaspis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voluptiis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enditib</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ererum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pra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conseditatet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harum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adit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quam</a:t>
            </a:r>
            <a:r>
              <a:rPr lang="en-GB" sz="1100" dirty="0">
                <a:solidFill>
                  <a:srgbClr val="48484A"/>
                </a:solidFill>
                <a:latin typeface="Calibri Light" panose="020F0302020204030204" pitchFamily="34" charset="0"/>
                <a:cs typeface="Calibri Light" panose="020F0302020204030204" pitchFamily="34" charset="0"/>
              </a:rPr>
              <a:t>.</a:t>
            </a:r>
          </a:p>
        </p:txBody>
      </p:sp>
      <p:sp>
        <p:nvSpPr>
          <p:cNvPr id="18" name="Text Placeholder 16">
            <a:extLst>
              <a:ext uri="{FF2B5EF4-FFF2-40B4-BE49-F238E27FC236}">
                <a16:creationId xmlns:a16="http://schemas.microsoft.com/office/drawing/2014/main" id="{8D9BF8D5-B740-AA86-5229-574355E6775F}"/>
              </a:ext>
            </a:extLst>
          </p:cNvPr>
          <p:cNvSpPr>
            <a:spLocks noGrp="1"/>
          </p:cNvSpPr>
          <p:nvPr>
            <p:ph type="body" sz="quarter" idx="11" hasCustomPrompt="1"/>
          </p:nvPr>
        </p:nvSpPr>
        <p:spPr>
          <a:xfrm>
            <a:off x="3718013" y="4874729"/>
            <a:ext cx="2120900" cy="1291233"/>
          </a:xfrm>
          <a:prstGeom prst="rect">
            <a:avLst/>
          </a:prstGeom>
        </p:spPr>
        <p:txBody>
          <a:bodyPr/>
          <a:lstStyle>
            <a:lvl1pPr marL="0" indent="0" algn="ctr">
              <a:buNone/>
              <a:defRPr sz="1100" b="0" i="0">
                <a:latin typeface="Calibri Light" panose="020F0302020204030204" pitchFamily="34" charset="0"/>
                <a:cs typeface="Calibri Light" panose="020F0302020204030204" pitchFamily="34" charset="0"/>
              </a:defRPr>
            </a:lvl1pPr>
          </a:lstStyle>
          <a:p>
            <a:pPr algn="ctr">
              <a:lnSpc>
                <a:spcPct val="90000"/>
              </a:lnSpc>
            </a:pPr>
            <a:r>
              <a:rPr lang="en-GB" sz="1100" dirty="0" err="1">
                <a:solidFill>
                  <a:srgbClr val="48484A"/>
                </a:solidFill>
                <a:latin typeface="Calibri Light" panose="020F0302020204030204" pitchFamily="34" charset="0"/>
                <a:cs typeface="Calibri Light" panose="020F0302020204030204" pitchFamily="34" charset="0"/>
              </a:rPr>
              <a:t>Solume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conecatet</a:t>
            </a:r>
            <a:r>
              <a:rPr lang="en-GB" sz="1100" dirty="0">
                <a:solidFill>
                  <a:srgbClr val="48484A"/>
                </a:solidFill>
                <a:latin typeface="Calibri Light" panose="020F0302020204030204" pitchFamily="34" charset="0"/>
                <a:cs typeface="Calibri Light" panose="020F0302020204030204" pitchFamily="34" charset="0"/>
              </a:rPr>
              <a:t> mil </a:t>
            </a:r>
            <a:r>
              <a:rPr lang="en-GB" sz="1100" dirty="0" err="1">
                <a:solidFill>
                  <a:srgbClr val="48484A"/>
                </a:solidFill>
                <a:latin typeface="Calibri Light" panose="020F0302020204030204" pitchFamily="34" charset="0"/>
                <a:cs typeface="Calibri Light" panose="020F0302020204030204" pitchFamily="34" charset="0"/>
              </a:rPr>
              <a:t>illiqui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corepedia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ommolor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eiumqui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delitate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platur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aut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labo</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Itature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ictur</a:t>
            </a:r>
            <a:r>
              <a:rPr lang="en-GB" sz="1100" dirty="0">
                <a:solidFill>
                  <a:srgbClr val="48484A"/>
                </a:solidFill>
                <a:latin typeface="Calibri Light" panose="020F0302020204030204" pitchFamily="34" charset="0"/>
                <a:cs typeface="Calibri Light" panose="020F0302020204030204" pitchFamily="34" charset="0"/>
              </a:rPr>
              <a:t>, con </a:t>
            </a:r>
            <a:r>
              <a:rPr lang="en-GB" sz="1100" dirty="0" err="1">
                <a:solidFill>
                  <a:srgbClr val="48484A"/>
                </a:solidFill>
                <a:latin typeface="Calibri Light" panose="020F0302020204030204" pitchFamily="34" charset="0"/>
                <a:cs typeface="Calibri Light" panose="020F0302020204030204" pitchFamily="34" charset="0"/>
              </a:rPr>
              <a:t>rentus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acepresed</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quaspis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voluptiis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enditib</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ererum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pra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conseditatet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harum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adit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quam</a:t>
            </a:r>
            <a:r>
              <a:rPr lang="en-GB" sz="1100" dirty="0">
                <a:solidFill>
                  <a:srgbClr val="48484A"/>
                </a:solidFill>
                <a:latin typeface="Calibri Light" panose="020F0302020204030204" pitchFamily="34" charset="0"/>
                <a:cs typeface="Calibri Light" panose="020F0302020204030204" pitchFamily="34" charset="0"/>
              </a:rPr>
              <a:t>.</a:t>
            </a:r>
          </a:p>
        </p:txBody>
      </p:sp>
      <p:sp>
        <p:nvSpPr>
          <p:cNvPr id="19" name="Text Placeholder 16">
            <a:extLst>
              <a:ext uri="{FF2B5EF4-FFF2-40B4-BE49-F238E27FC236}">
                <a16:creationId xmlns:a16="http://schemas.microsoft.com/office/drawing/2014/main" id="{0A988117-2CCE-56A5-3F16-BB409BEDA057}"/>
              </a:ext>
            </a:extLst>
          </p:cNvPr>
          <p:cNvSpPr>
            <a:spLocks noGrp="1"/>
          </p:cNvSpPr>
          <p:nvPr>
            <p:ph type="body" sz="quarter" idx="12" hasCustomPrompt="1"/>
          </p:nvPr>
        </p:nvSpPr>
        <p:spPr>
          <a:xfrm>
            <a:off x="6354887" y="4874729"/>
            <a:ext cx="2120900" cy="1291233"/>
          </a:xfrm>
          <a:prstGeom prst="rect">
            <a:avLst/>
          </a:prstGeom>
        </p:spPr>
        <p:txBody>
          <a:bodyPr/>
          <a:lstStyle>
            <a:lvl1pPr marL="0" indent="0" algn="ctr">
              <a:buNone/>
              <a:defRPr sz="1100" b="0" i="0">
                <a:latin typeface="Calibri Light" panose="020F0302020204030204" pitchFamily="34" charset="0"/>
                <a:cs typeface="Calibri Light" panose="020F0302020204030204" pitchFamily="34" charset="0"/>
              </a:defRPr>
            </a:lvl1pPr>
          </a:lstStyle>
          <a:p>
            <a:pPr algn="ctr">
              <a:lnSpc>
                <a:spcPct val="90000"/>
              </a:lnSpc>
            </a:pPr>
            <a:r>
              <a:rPr lang="en-GB" sz="1100" dirty="0" err="1">
                <a:solidFill>
                  <a:srgbClr val="48484A"/>
                </a:solidFill>
                <a:latin typeface="Calibri Light" panose="020F0302020204030204" pitchFamily="34" charset="0"/>
                <a:cs typeface="Calibri Light" panose="020F0302020204030204" pitchFamily="34" charset="0"/>
              </a:rPr>
              <a:t>Solume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conecatet</a:t>
            </a:r>
            <a:r>
              <a:rPr lang="en-GB" sz="1100" dirty="0">
                <a:solidFill>
                  <a:srgbClr val="48484A"/>
                </a:solidFill>
                <a:latin typeface="Calibri Light" panose="020F0302020204030204" pitchFamily="34" charset="0"/>
                <a:cs typeface="Calibri Light" panose="020F0302020204030204" pitchFamily="34" charset="0"/>
              </a:rPr>
              <a:t> mil </a:t>
            </a:r>
            <a:r>
              <a:rPr lang="en-GB" sz="1100" dirty="0" err="1">
                <a:solidFill>
                  <a:srgbClr val="48484A"/>
                </a:solidFill>
                <a:latin typeface="Calibri Light" panose="020F0302020204030204" pitchFamily="34" charset="0"/>
                <a:cs typeface="Calibri Light" panose="020F0302020204030204" pitchFamily="34" charset="0"/>
              </a:rPr>
              <a:t>illiqui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corepedia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ommolor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eiumqui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delitate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platur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aut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labo</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Itature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ictur</a:t>
            </a:r>
            <a:r>
              <a:rPr lang="en-GB" sz="1100" dirty="0">
                <a:solidFill>
                  <a:srgbClr val="48484A"/>
                </a:solidFill>
                <a:latin typeface="Calibri Light" panose="020F0302020204030204" pitchFamily="34" charset="0"/>
                <a:cs typeface="Calibri Light" panose="020F0302020204030204" pitchFamily="34" charset="0"/>
              </a:rPr>
              <a:t>, con </a:t>
            </a:r>
            <a:r>
              <a:rPr lang="en-GB" sz="1100" dirty="0" err="1">
                <a:solidFill>
                  <a:srgbClr val="48484A"/>
                </a:solidFill>
                <a:latin typeface="Calibri Light" panose="020F0302020204030204" pitchFamily="34" charset="0"/>
                <a:cs typeface="Calibri Light" panose="020F0302020204030204" pitchFamily="34" charset="0"/>
              </a:rPr>
              <a:t>rentus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acepresed</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quaspis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voluptiis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enditib</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ererum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pra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conseditatet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harum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adit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quam</a:t>
            </a:r>
            <a:r>
              <a:rPr lang="en-GB" sz="1100" dirty="0">
                <a:solidFill>
                  <a:srgbClr val="48484A"/>
                </a:solidFill>
                <a:latin typeface="Calibri Light" panose="020F0302020204030204" pitchFamily="34" charset="0"/>
                <a:cs typeface="Calibri Light" panose="020F0302020204030204" pitchFamily="34" charset="0"/>
              </a:rPr>
              <a:t>.</a:t>
            </a:r>
          </a:p>
        </p:txBody>
      </p:sp>
      <p:sp>
        <p:nvSpPr>
          <p:cNvPr id="20" name="Text Placeholder 16">
            <a:extLst>
              <a:ext uri="{FF2B5EF4-FFF2-40B4-BE49-F238E27FC236}">
                <a16:creationId xmlns:a16="http://schemas.microsoft.com/office/drawing/2014/main" id="{54379FAF-278B-B244-EB5F-2E60847B65C7}"/>
              </a:ext>
            </a:extLst>
          </p:cNvPr>
          <p:cNvSpPr>
            <a:spLocks noGrp="1"/>
          </p:cNvSpPr>
          <p:nvPr>
            <p:ph type="body" sz="quarter" idx="13" hasCustomPrompt="1"/>
          </p:nvPr>
        </p:nvSpPr>
        <p:spPr>
          <a:xfrm>
            <a:off x="8959863" y="4874729"/>
            <a:ext cx="2120900" cy="1291233"/>
          </a:xfrm>
          <a:prstGeom prst="rect">
            <a:avLst/>
          </a:prstGeom>
        </p:spPr>
        <p:txBody>
          <a:bodyPr/>
          <a:lstStyle>
            <a:lvl1pPr marL="0" indent="0" algn="ctr">
              <a:buNone/>
              <a:defRPr sz="1100" b="0" i="0">
                <a:latin typeface="Calibri Light" panose="020F0302020204030204" pitchFamily="34" charset="0"/>
                <a:cs typeface="Calibri Light" panose="020F0302020204030204" pitchFamily="34" charset="0"/>
              </a:defRPr>
            </a:lvl1pPr>
          </a:lstStyle>
          <a:p>
            <a:pPr algn="ctr">
              <a:lnSpc>
                <a:spcPct val="90000"/>
              </a:lnSpc>
            </a:pPr>
            <a:r>
              <a:rPr lang="en-GB" sz="1100" dirty="0" err="1">
                <a:solidFill>
                  <a:srgbClr val="48484A"/>
                </a:solidFill>
                <a:latin typeface="Calibri Light" panose="020F0302020204030204" pitchFamily="34" charset="0"/>
                <a:cs typeface="Calibri Light" panose="020F0302020204030204" pitchFamily="34" charset="0"/>
              </a:rPr>
              <a:t>Solume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conecatet</a:t>
            </a:r>
            <a:r>
              <a:rPr lang="en-GB" sz="1100" dirty="0">
                <a:solidFill>
                  <a:srgbClr val="48484A"/>
                </a:solidFill>
                <a:latin typeface="Calibri Light" panose="020F0302020204030204" pitchFamily="34" charset="0"/>
                <a:cs typeface="Calibri Light" panose="020F0302020204030204" pitchFamily="34" charset="0"/>
              </a:rPr>
              <a:t> mil </a:t>
            </a:r>
            <a:r>
              <a:rPr lang="en-GB" sz="1100" dirty="0" err="1">
                <a:solidFill>
                  <a:srgbClr val="48484A"/>
                </a:solidFill>
                <a:latin typeface="Calibri Light" panose="020F0302020204030204" pitchFamily="34" charset="0"/>
                <a:cs typeface="Calibri Light" panose="020F0302020204030204" pitchFamily="34" charset="0"/>
              </a:rPr>
              <a:t>illiqui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corepedia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ommolor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eiumqui</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delitate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platur</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aut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labo</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Itature</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ictur</a:t>
            </a:r>
            <a:r>
              <a:rPr lang="en-GB" sz="1100" dirty="0">
                <a:solidFill>
                  <a:srgbClr val="48484A"/>
                </a:solidFill>
                <a:latin typeface="Calibri Light" panose="020F0302020204030204" pitchFamily="34" charset="0"/>
                <a:cs typeface="Calibri Light" panose="020F0302020204030204" pitchFamily="34" charset="0"/>
              </a:rPr>
              <a:t>, con </a:t>
            </a:r>
            <a:r>
              <a:rPr lang="en-GB" sz="1100" dirty="0" err="1">
                <a:solidFill>
                  <a:srgbClr val="48484A"/>
                </a:solidFill>
                <a:latin typeface="Calibri Light" panose="020F0302020204030204" pitchFamily="34" charset="0"/>
                <a:cs typeface="Calibri Light" panose="020F0302020204030204" pitchFamily="34" charset="0"/>
              </a:rPr>
              <a:t>rentus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nos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acepresed</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quaspis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voluptiis</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enditib</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ererum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est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pra</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conseditatet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harum</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adit</a:t>
            </a:r>
            <a:r>
              <a:rPr lang="en-GB" sz="1100" dirty="0">
                <a:solidFill>
                  <a:srgbClr val="48484A"/>
                </a:solidFill>
                <a:latin typeface="Calibri Light" panose="020F0302020204030204" pitchFamily="34" charset="0"/>
                <a:cs typeface="Calibri Light" panose="020F0302020204030204" pitchFamily="34" charset="0"/>
              </a:rPr>
              <a:t> </a:t>
            </a:r>
            <a:r>
              <a:rPr lang="en-GB" sz="1100" dirty="0" err="1">
                <a:solidFill>
                  <a:srgbClr val="48484A"/>
                </a:solidFill>
                <a:latin typeface="Calibri Light" panose="020F0302020204030204" pitchFamily="34" charset="0"/>
                <a:cs typeface="Calibri Light" panose="020F0302020204030204" pitchFamily="34" charset="0"/>
              </a:rPr>
              <a:t>quam</a:t>
            </a:r>
            <a:r>
              <a:rPr lang="en-GB" sz="1100" dirty="0">
                <a:solidFill>
                  <a:srgbClr val="48484A"/>
                </a:solidFill>
                <a:latin typeface="Calibri Light" panose="020F0302020204030204" pitchFamily="34" charset="0"/>
                <a:cs typeface="Calibri Light" panose="020F0302020204030204" pitchFamily="34" charset="0"/>
              </a:rPr>
              <a:t>.</a:t>
            </a:r>
          </a:p>
        </p:txBody>
      </p:sp>
      <p:sp>
        <p:nvSpPr>
          <p:cNvPr id="22" name="Text Placeholder 21">
            <a:extLst>
              <a:ext uri="{FF2B5EF4-FFF2-40B4-BE49-F238E27FC236}">
                <a16:creationId xmlns:a16="http://schemas.microsoft.com/office/drawing/2014/main" id="{798E6BA8-DDCE-82AE-FE04-DD8500156717}"/>
              </a:ext>
            </a:extLst>
          </p:cNvPr>
          <p:cNvSpPr>
            <a:spLocks noGrp="1"/>
          </p:cNvSpPr>
          <p:nvPr>
            <p:ph type="body" sz="quarter" idx="14" hasCustomPrompt="1"/>
          </p:nvPr>
        </p:nvSpPr>
        <p:spPr>
          <a:xfrm>
            <a:off x="1102404" y="4503168"/>
            <a:ext cx="2152988" cy="334428"/>
          </a:xfrm>
          <a:prstGeom prst="rect">
            <a:avLst/>
          </a:prstGeom>
        </p:spPr>
        <p:txBody>
          <a:bodyPr anchor="b"/>
          <a:lstStyle>
            <a:lvl1pPr marL="0" indent="0" algn="ctr">
              <a:buNone/>
              <a:defRPr sz="1600" b="1" i="0">
                <a:latin typeface="Calibri" panose="020F0502020204030204" pitchFamily="34" charset="0"/>
                <a:cs typeface="Calibri" panose="020F0502020204030204" pitchFamily="34" charset="0"/>
              </a:defRPr>
            </a:lvl1pPr>
            <a:lvl2pPr marL="457200" indent="0">
              <a:buNone/>
              <a:defRPr/>
            </a:lvl2pPr>
          </a:lstStyle>
          <a:p>
            <a:pPr lvl="0"/>
            <a:r>
              <a:rPr lang="en-GB" dirty="0"/>
              <a:t>1. Short headline here</a:t>
            </a:r>
          </a:p>
        </p:txBody>
      </p:sp>
      <p:sp>
        <p:nvSpPr>
          <p:cNvPr id="26" name="Text Placeholder 21">
            <a:extLst>
              <a:ext uri="{FF2B5EF4-FFF2-40B4-BE49-F238E27FC236}">
                <a16:creationId xmlns:a16="http://schemas.microsoft.com/office/drawing/2014/main" id="{473AC033-E12E-EBE1-C7F3-FDFB2119F9AF}"/>
              </a:ext>
            </a:extLst>
          </p:cNvPr>
          <p:cNvSpPr>
            <a:spLocks noGrp="1"/>
          </p:cNvSpPr>
          <p:nvPr>
            <p:ph type="body" sz="quarter" idx="15" hasCustomPrompt="1"/>
          </p:nvPr>
        </p:nvSpPr>
        <p:spPr>
          <a:xfrm>
            <a:off x="3693204" y="4503168"/>
            <a:ext cx="2152988" cy="334428"/>
          </a:xfrm>
          <a:prstGeom prst="rect">
            <a:avLst/>
          </a:prstGeom>
        </p:spPr>
        <p:txBody>
          <a:bodyPr anchor="b"/>
          <a:lstStyle>
            <a:lvl1pPr marL="0" indent="0" algn="ctr">
              <a:buNone/>
              <a:defRPr sz="1600" b="1" i="0">
                <a:latin typeface="Calibri" panose="020F0502020204030204" pitchFamily="34" charset="0"/>
                <a:cs typeface="Calibri" panose="020F0502020204030204" pitchFamily="34" charset="0"/>
              </a:defRPr>
            </a:lvl1pPr>
            <a:lvl2pPr marL="457200" indent="0">
              <a:buNone/>
              <a:defRPr/>
            </a:lvl2pPr>
          </a:lstStyle>
          <a:p>
            <a:pPr lvl="0"/>
            <a:r>
              <a:rPr lang="en-GB" dirty="0"/>
              <a:t>2. Short headline here</a:t>
            </a:r>
          </a:p>
        </p:txBody>
      </p:sp>
      <p:sp>
        <p:nvSpPr>
          <p:cNvPr id="27" name="Text Placeholder 21">
            <a:extLst>
              <a:ext uri="{FF2B5EF4-FFF2-40B4-BE49-F238E27FC236}">
                <a16:creationId xmlns:a16="http://schemas.microsoft.com/office/drawing/2014/main" id="{5947C3E1-3A27-2584-26FE-EE75C878EDFF}"/>
              </a:ext>
            </a:extLst>
          </p:cNvPr>
          <p:cNvSpPr>
            <a:spLocks noGrp="1"/>
          </p:cNvSpPr>
          <p:nvPr>
            <p:ph type="body" sz="quarter" idx="16" hasCustomPrompt="1"/>
          </p:nvPr>
        </p:nvSpPr>
        <p:spPr>
          <a:xfrm>
            <a:off x="6347504" y="4503168"/>
            <a:ext cx="2152988" cy="334428"/>
          </a:xfrm>
          <a:prstGeom prst="rect">
            <a:avLst/>
          </a:prstGeom>
        </p:spPr>
        <p:txBody>
          <a:bodyPr anchor="b"/>
          <a:lstStyle>
            <a:lvl1pPr marL="0" indent="0" algn="ctr">
              <a:buNone/>
              <a:defRPr sz="1600" b="1" i="0">
                <a:latin typeface="Calibri" panose="020F0502020204030204" pitchFamily="34" charset="0"/>
                <a:cs typeface="Calibri" panose="020F0502020204030204" pitchFamily="34" charset="0"/>
              </a:defRPr>
            </a:lvl1pPr>
            <a:lvl2pPr marL="457200" indent="0">
              <a:buNone/>
              <a:defRPr/>
            </a:lvl2pPr>
          </a:lstStyle>
          <a:p>
            <a:pPr lvl="0"/>
            <a:r>
              <a:rPr lang="en-GB" dirty="0"/>
              <a:t>3. Short headline here</a:t>
            </a:r>
          </a:p>
        </p:txBody>
      </p:sp>
      <p:sp>
        <p:nvSpPr>
          <p:cNvPr id="28" name="Text Placeholder 21">
            <a:extLst>
              <a:ext uri="{FF2B5EF4-FFF2-40B4-BE49-F238E27FC236}">
                <a16:creationId xmlns:a16="http://schemas.microsoft.com/office/drawing/2014/main" id="{C68D3373-A21C-6053-8EB2-E93CD0B22968}"/>
              </a:ext>
            </a:extLst>
          </p:cNvPr>
          <p:cNvSpPr>
            <a:spLocks noGrp="1"/>
          </p:cNvSpPr>
          <p:nvPr>
            <p:ph type="body" sz="quarter" idx="17" hasCustomPrompt="1"/>
          </p:nvPr>
        </p:nvSpPr>
        <p:spPr>
          <a:xfrm>
            <a:off x="8951004" y="4503168"/>
            <a:ext cx="2152988" cy="334428"/>
          </a:xfrm>
          <a:prstGeom prst="rect">
            <a:avLst/>
          </a:prstGeom>
        </p:spPr>
        <p:txBody>
          <a:bodyPr anchor="b"/>
          <a:lstStyle>
            <a:lvl1pPr marL="0" indent="0" algn="ctr">
              <a:buNone/>
              <a:defRPr sz="1600" b="1" i="0">
                <a:latin typeface="Calibri" panose="020F0502020204030204" pitchFamily="34" charset="0"/>
                <a:cs typeface="Calibri" panose="020F0502020204030204" pitchFamily="34" charset="0"/>
              </a:defRPr>
            </a:lvl1pPr>
            <a:lvl2pPr marL="457200" indent="0">
              <a:buNone/>
              <a:defRPr/>
            </a:lvl2pPr>
          </a:lstStyle>
          <a:p>
            <a:pPr lvl="0"/>
            <a:r>
              <a:rPr lang="en-GB" dirty="0"/>
              <a:t>4. Short headline here</a:t>
            </a:r>
          </a:p>
        </p:txBody>
      </p:sp>
      <p:pic>
        <p:nvPicPr>
          <p:cNvPr id="29" name="Graphic 28">
            <a:extLst>
              <a:ext uri="{FF2B5EF4-FFF2-40B4-BE49-F238E27FC236}">
                <a16:creationId xmlns:a16="http://schemas.microsoft.com/office/drawing/2014/main" id="{F874D211-07EB-0538-336B-4C12FDB7C31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4" name="Picture Placeholder 3">
            <a:extLst>
              <a:ext uri="{FF2B5EF4-FFF2-40B4-BE49-F238E27FC236}">
                <a16:creationId xmlns:a16="http://schemas.microsoft.com/office/drawing/2014/main" id="{37DF5A99-C2DF-008C-79A8-EAEDC9049737}"/>
              </a:ext>
            </a:extLst>
          </p:cNvPr>
          <p:cNvSpPr>
            <a:spLocks noGrp="1"/>
          </p:cNvSpPr>
          <p:nvPr>
            <p:ph type="pic" sz="quarter" idx="25"/>
          </p:nvPr>
        </p:nvSpPr>
        <p:spPr>
          <a:xfrm>
            <a:off x="1112766" y="2354263"/>
            <a:ext cx="2122487" cy="2074862"/>
          </a:xfrm>
          <a:prstGeom prst="rect">
            <a:avLst/>
          </a:prstGeom>
        </p:spPr>
        <p:txBody>
          <a:bodyPr/>
          <a:lstStyle/>
          <a:p>
            <a:r>
              <a:rPr lang="en-GB"/>
              <a:t>Click icon to add picture</a:t>
            </a:r>
            <a:endParaRPr lang="en-SE"/>
          </a:p>
        </p:txBody>
      </p:sp>
      <p:sp>
        <p:nvSpPr>
          <p:cNvPr id="5" name="Picture Placeholder 3">
            <a:extLst>
              <a:ext uri="{FF2B5EF4-FFF2-40B4-BE49-F238E27FC236}">
                <a16:creationId xmlns:a16="http://schemas.microsoft.com/office/drawing/2014/main" id="{88E014EA-FD35-E46E-1297-B96E56AD9525}"/>
              </a:ext>
            </a:extLst>
          </p:cNvPr>
          <p:cNvSpPr>
            <a:spLocks noGrp="1"/>
          </p:cNvSpPr>
          <p:nvPr>
            <p:ph type="pic" sz="quarter" idx="26"/>
          </p:nvPr>
        </p:nvSpPr>
        <p:spPr>
          <a:xfrm>
            <a:off x="3712033" y="2354263"/>
            <a:ext cx="2122487" cy="2074862"/>
          </a:xfrm>
          <a:prstGeom prst="rect">
            <a:avLst/>
          </a:prstGeom>
        </p:spPr>
        <p:txBody>
          <a:bodyPr/>
          <a:lstStyle/>
          <a:p>
            <a:r>
              <a:rPr lang="en-GB"/>
              <a:t>Click icon to add picture</a:t>
            </a:r>
            <a:endParaRPr lang="en-SE"/>
          </a:p>
        </p:txBody>
      </p:sp>
      <p:sp>
        <p:nvSpPr>
          <p:cNvPr id="6" name="Picture Placeholder 3">
            <a:extLst>
              <a:ext uri="{FF2B5EF4-FFF2-40B4-BE49-F238E27FC236}">
                <a16:creationId xmlns:a16="http://schemas.microsoft.com/office/drawing/2014/main" id="{6100ABD3-C1DD-00B7-76AA-5FC4C06A40BA}"/>
              </a:ext>
            </a:extLst>
          </p:cNvPr>
          <p:cNvSpPr>
            <a:spLocks noGrp="1"/>
          </p:cNvSpPr>
          <p:nvPr>
            <p:ph type="pic" sz="quarter" idx="27"/>
          </p:nvPr>
        </p:nvSpPr>
        <p:spPr>
          <a:xfrm>
            <a:off x="6345167" y="2354263"/>
            <a:ext cx="2122487" cy="2074862"/>
          </a:xfrm>
          <a:prstGeom prst="rect">
            <a:avLst/>
          </a:prstGeom>
        </p:spPr>
        <p:txBody>
          <a:bodyPr/>
          <a:lstStyle/>
          <a:p>
            <a:r>
              <a:rPr lang="en-GB"/>
              <a:t>Click icon to add picture</a:t>
            </a:r>
            <a:endParaRPr lang="en-SE"/>
          </a:p>
        </p:txBody>
      </p:sp>
      <p:sp>
        <p:nvSpPr>
          <p:cNvPr id="11" name="Picture Placeholder 3">
            <a:extLst>
              <a:ext uri="{FF2B5EF4-FFF2-40B4-BE49-F238E27FC236}">
                <a16:creationId xmlns:a16="http://schemas.microsoft.com/office/drawing/2014/main" id="{C7524CAF-99D7-8AED-AAF1-A0933F4B052B}"/>
              </a:ext>
            </a:extLst>
          </p:cNvPr>
          <p:cNvSpPr>
            <a:spLocks noGrp="1"/>
          </p:cNvSpPr>
          <p:nvPr>
            <p:ph type="pic" sz="quarter" idx="28"/>
          </p:nvPr>
        </p:nvSpPr>
        <p:spPr>
          <a:xfrm>
            <a:off x="8952901" y="2354263"/>
            <a:ext cx="2122487" cy="2074862"/>
          </a:xfrm>
          <a:prstGeom prst="rect">
            <a:avLst/>
          </a:prstGeom>
        </p:spPr>
        <p:txBody>
          <a:bodyPr/>
          <a:lstStyle/>
          <a:p>
            <a:r>
              <a:rPr lang="en-GB"/>
              <a:t>Click icon to add picture</a:t>
            </a:r>
            <a:endParaRPr lang="en-SE"/>
          </a:p>
        </p:txBody>
      </p:sp>
    </p:spTree>
    <p:extLst>
      <p:ext uri="{BB962C8B-B14F-4D97-AF65-F5344CB8AC3E}">
        <p14:creationId xmlns:p14="http://schemas.microsoft.com/office/powerpoint/2010/main" val="22419741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blue,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rgbClr val="1E3A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5" name="Graphic 4">
            <a:extLst>
              <a:ext uri="{FF2B5EF4-FFF2-40B4-BE49-F238E27FC236}">
                <a16:creationId xmlns:a16="http://schemas.microsoft.com/office/drawing/2014/main" id="{C9283D36-A611-21E1-60FC-896255A6F69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5"/>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spTree>
    <p:extLst>
      <p:ext uri="{BB962C8B-B14F-4D97-AF65-F5344CB8AC3E}">
        <p14:creationId xmlns:p14="http://schemas.microsoft.com/office/powerpoint/2010/main" val="12871163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blue,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1"/>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pic>
        <p:nvPicPr>
          <p:cNvPr id="11" name="Graphic 10">
            <a:extLst>
              <a:ext uri="{FF2B5EF4-FFF2-40B4-BE49-F238E27FC236}">
                <a16:creationId xmlns:a16="http://schemas.microsoft.com/office/drawing/2014/main" id="{A04BB481-01BE-4A80-3C79-F3366DD80D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357748653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ote. purpl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5" name="Graphic 4">
            <a:extLst>
              <a:ext uri="{FF2B5EF4-FFF2-40B4-BE49-F238E27FC236}">
                <a16:creationId xmlns:a16="http://schemas.microsoft.com/office/drawing/2014/main" id="{C9283D36-A611-21E1-60FC-896255A6F69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3">
                    <a:lumMod val="40000"/>
                    <a:lumOff val="60000"/>
                  </a:schemeClr>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spTree>
    <p:extLst>
      <p:ext uri="{BB962C8B-B14F-4D97-AF65-F5344CB8AC3E}">
        <p14:creationId xmlns:p14="http://schemas.microsoft.com/office/powerpoint/2010/main" val="410578609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alm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5" name="Graphic 4">
            <a:extLst>
              <a:ext uri="{FF2B5EF4-FFF2-40B4-BE49-F238E27FC236}">
                <a16:creationId xmlns:a16="http://schemas.microsoft.com/office/drawing/2014/main" id="{C9283D36-A611-21E1-60FC-896255A6F69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4"/>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spTree>
    <p:extLst>
      <p:ext uri="{BB962C8B-B14F-4D97-AF65-F5344CB8AC3E}">
        <p14:creationId xmlns:p14="http://schemas.microsoft.com/office/powerpoint/2010/main" val="483746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6EA9A1D-1FBD-B03A-3715-682DA56BCA74}"/>
              </a:ext>
            </a:extLst>
          </p:cNvPr>
          <p:cNvSpPr>
            <a:spLocks noGrp="1"/>
          </p:cNvSpPr>
          <p:nvPr>
            <p:ph type="body" sz="quarter" idx="10" hasCustomPrompt="1"/>
          </p:nvPr>
        </p:nvSpPr>
        <p:spPr>
          <a:xfrm>
            <a:off x="1193800" y="0"/>
            <a:ext cx="9791700" cy="3429000"/>
          </a:xfrm>
          <a:prstGeom prst="rect">
            <a:avLst/>
          </a:prstGeom>
        </p:spPr>
        <p:txBody>
          <a:bodyPr anchor="b"/>
          <a:lstStyle>
            <a:lvl1pPr marL="0" indent="0" algn="ctr">
              <a:lnSpc>
                <a:spcPct val="90000"/>
              </a:lnSpc>
              <a:spcBef>
                <a:spcPts val="0"/>
              </a:spcBef>
              <a:buNone/>
              <a:defRPr sz="4400" b="0" i="0">
                <a:solidFill>
                  <a:schemeClr val="tx1"/>
                </a:solidFill>
                <a:latin typeface="Calibri Light" panose="020F0302020204030204" pitchFamily="34" charset="0"/>
                <a:cs typeface="Calibri Light" panose="020F0302020204030204" pitchFamily="34" charset="0"/>
              </a:defRPr>
            </a:lvl1pPr>
          </a:lstStyle>
          <a:p>
            <a:pPr algn="ctr"/>
            <a:r>
              <a:rPr lang="en-GB" dirty="0">
                <a:latin typeface="Calibri Light" panose="020F0302020204030204" pitchFamily="34" charset="0"/>
                <a:cs typeface="Calibri Light" panose="020F0302020204030204" pitchFamily="34" charset="0"/>
              </a:rPr>
              <a:t>This headline is Calibri size 44 and should ideally not be more than two rows</a:t>
            </a:r>
            <a:endParaRPr lang="en-GB" dirty="0">
              <a:latin typeface="Calibri" panose="020F0502020204030204" pitchFamily="34" charset="0"/>
              <a:cs typeface="Calibri" panose="020F0502020204030204" pitchFamily="34" charset="0"/>
            </a:endParaRPr>
          </a:p>
        </p:txBody>
      </p:sp>
      <p:sp>
        <p:nvSpPr>
          <p:cNvPr id="3" name="Text Placeholder 2">
            <a:extLst>
              <a:ext uri="{FF2B5EF4-FFF2-40B4-BE49-F238E27FC236}">
                <a16:creationId xmlns:a16="http://schemas.microsoft.com/office/drawing/2014/main" id="{3F10FC3E-C8E9-5E7B-78DB-088E08AEFCA2}"/>
              </a:ext>
            </a:extLst>
          </p:cNvPr>
          <p:cNvSpPr>
            <a:spLocks noGrp="1"/>
          </p:cNvSpPr>
          <p:nvPr>
            <p:ph type="body" sz="quarter" idx="11" hasCustomPrompt="1"/>
          </p:nvPr>
        </p:nvSpPr>
        <p:spPr>
          <a:xfrm>
            <a:off x="1193800" y="3556000"/>
            <a:ext cx="9791700" cy="506714"/>
          </a:xfrm>
          <a:prstGeom prst="rect">
            <a:avLst/>
          </a:prstGeom>
        </p:spPr>
        <p:txBody>
          <a:bodyPr/>
          <a:lstStyle>
            <a:lvl1pPr marL="0" indent="0" algn="ctr">
              <a:spcBef>
                <a:spcPts val="0"/>
              </a:spcBef>
              <a:buNone/>
              <a:defRPr sz="2400" b="0" i="0">
                <a:latin typeface="Calibri Light" panose="020F0302020204030204" pitchFamily="34" charset="0"/>
                <a:cs typeface="Calibri Light" panose="020F0302020204030204" pitchFamily="34" charset="0"/>
              </a:defRPr>
            </a:lvl1pPr>
            <a:lvl2pPr marL="457200" indent="0">
              <a:buNone/>
              <a:defRPr/>
            </a:lvl2pPr>
          </a:lstStyle>
          <a:p>
            <a:pPr lvl="0"/>
            <a:r>
              <a:rPr lang="en-GB" dirty="0"/>
              <a:t>Name </a:t>
            </a:r>
            <a:r>
              <a:rPr lang="en-GB" dirty="0" err="1"/>
              <a:t>Namesson</a:t>
            </a:r>
            <a:r>
              <a:rPr lang="en-GB" dirty="0"/>
              <a:t>, Uppsala Monitoring Centre</a:t>
            </a:r>
          </a:p>
        </p:txBody>
      </p:sp>
      <p:pic>
        <p:nvPicPr>
          <p:cNvPr id="2" name="Graphic 1">
            <a:extLst>
              <a:ext uri="{FF2B5EF4-FFF2-40B4-BE49-F238E27FC236}">
                <a16:creationId xmlns:a16="http://schemas.microsoft.com/office/drawing/2014/main" id="{40AB7E6A-6CF2-F083-0DAA-93A1712064B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4" name="Text Placeholder 2">
            <a:extLst>
              <a:ext uri="{FF2B5EF4-FFF2-40B4-BE49-F238E27FC236}">
                <a16:creationId xmlns:a16="http://schemas.microsoft.com/office/drawing/2014/main" id="{F6692DCC-7B40-A37C-8AD2-FA3021928E13}"/>
              </a:ext>
            </a:extLst>
          </p:cNvPr>
          <p:cNvSpPr>
            <a:spLocks noGrp="1"/>
          </p:cNvSpPr>
          <p:nvPr>
            <p:ph type="body" sz="quarter" idx="12" hasCustomPrompt="1"/>
          </p:nvPr>
        </p:nvSpPr>
        <p:spPr>
          <a:xfrm>
            <a:off x="1193800" y="6183453"/>
            <a:ext cx="9791700" cy="506714"/>
          </a:xfrm>
          <a:prstGeom prst="rect">
            <a:avLst/>
          </a:prstGeom>
        </p:spPr>
        <p:txBody>
          <a:bodyPr/>
          <a:lstStyle>
            <a:lvl1pPr marL="0" indent="0" algn="ctr">
              <a:spcBef>
                <a:spcPts val="0"/>
              </a:spcBef>
              <a:buNone/>
              <a:defRPr sz="1600" b="0" i="0" spc="300">
                <a:latin typeface="Calibri Light" panose="020F0302020204030204" pitchFamily="34" charset="0"/>
                <a:cs typeface="Calibri Light" panose="020F0302020204030204" pitchFamily="34" charset="0"/>
              </a:defRPr>
            </a:lvl1pPr>
            <a:lvl2pPr marL="457200" indent="0">
              <a:buNone/>
              <a:defRPr/>
            </a:lvl2pPr>
          </a:lstStyle>
          <a:p>
            <a:pPr lvl="0"/>
            <a:r>
              <a:rPr lang="en-GB" dirty="0"/>
              <a:t>VENUE HERE DATE XX-XX-XX</a:t>
            </a:r>
          </a:p>
        </p:txBody>
      </p:sp>
    </p:spTree>
    <p:extLst>
      <p:ext uri="{BB962C8B-B14F-4D97-AF65-F5344CB8AC3E}">
        <p14:creationId xmlns:p14="http://schemas.microsoft.com/office/powerpoint/2010/main" val="7528815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Quote, green,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5" name="Graphic 4">
            <a:extLst>
              <a:ext uri="{FF2B5EF4-FFF2-40B4-BE49-F238E27FC236}">
                <a16:creationId xmlns:a16="http://schemas.microsoft.com/office/drawing/2014/main" id="{C9283D36-A611-21E1-60FC-896255A6F69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6">
                    <a:lumMod val="60000"/>
                    <a:lumOff val="40000"/>
                  </a:schemeClr>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spTree>
    <p:extLst>
      <p:ext uri="{BB962C8B-B14F-4D97-AF65-F5344CB8AC3E}">
        <p14:creationId xmlns:p14="http://schemas.microsoft.com/office/powerpoint/2010/main" val="40251249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Quote, green,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1" y="0"/>
            <a:ext cx="12192000"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accent2">
                    <a:lumMod val="50000"/>
                  </a:schemeClr>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pic>
        <p:nvPicPr>
          <p:cNvPr id="2" name="Graphic 1">
            <a:extLst>
              <a:ext uri="{FF2B5EF4-FFF2-40B4-BE49-F238E27FC236}">
                <a16:creationId xmlns:a16="http://schemas.microsoft.com/office/drawing/2014/main" id="{CBEF6699-2D60-92EA-E963-E62040B0FE5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330806474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grey, dar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5" name="Graphic 4">
            <a:extLst>
              <a:ext uri="{FF2B5EF4-FFF2-40B4-BE49-F238E27FC236}">
                <a16:creationId xmlns:a16="http://schemas.microsoft.com/office/drawing/2014/main" id="{C9283D36-A611-21E1-60FC-896255A6F69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bg1">
                    <a:lumMod val="95000"/>
                  </a:schemeClr>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spTree>
    <p:extLst>
      <p:ext uri="{BB962C8B-B14F-4D97-AF65-F5344CB8AC3E}">
        <p14:creationId xmlns:p14="http://schemas.microsoft.com/office/powerpoint/2010/main" val="32044269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Quote, grey, ligh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C998E7C-7D95-55BF-E98E-E02DB8C31E3F}"/>
              </a:ext>
            </a:extLst>
          </p:cNvPr>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sp>
        <p:nvSpPr>
          <p:cNvPr id="8" name="Text Placeholder 7">
            <a:extLst>
              <a:ext uri="{FF2B5EF4-FFF2-40B4-BE49-F238E27FC236}">
                <a16:creationId xmlns:a16="http://schemas.microsoft.com/office/drawing/2014/main" id="{0FEE3A82-AF16-BE04-EBD8-F4F326D4C33E}"/>
              </a:ext>
            </a:extLst>
          </p:cNvPr>
          <p:cNvSpPr>
            <a:spLocks noGrp="1"/>
          </p:cNvSpPr>
          <p:nvPr>
            <p:ph type="body" sz="quarter" idx="11" hasCustomPrompt="1"/>
          </p:nvPr>
        </p:nvSpPr>
        <p:spPr>
          <a:xfrm>
            <a:off x="1181117" y="546911"/>
            <a:ext cx="9829765" cy="5442663"/>
          </a:xfrm>
          <a:prstGeom prst="rect">
            <a:avLst/>
          </a:prstGeom>
        </p:spPr>
        <p:txBody>
          <a:bodyPr anchor="ctr"/>
          <a:lstStyle>
            <a:lvl1pPr marL="0" indent="0" algn="ctr">
              <a:buNone/>
              <a:defRPr sz="4400" b="0" i="0">
                <a:solidFill>
                  <a:schemeClr val="tx1"/>
                </a:solidFill>
                <a:latin typeface="Calibri Light" panose="020F0302020204030204" pitchFamily="34" charset="0"/>
                <a:cs typeface="Calibri Light" panose="020F0302020204030204" pitchFamily="34" charset="0"/>
              </a:defRPr>
            </a:lvl1pPr>
          </a:lstStyle>
          <a:p>
            <a:pPr lvl="0"/>
            <a:r>
              <a:rPr lang="en-GB" dirty="0"/>
              <a:t>Pull quote or something that is worth highlighting but not more than three rows otherwise it will be too hard to read</a:t>
            </a:r>
          </a:p>
        </p:txBody>
      </p:sp>
      <p:pic>
        <p:nvPicPr>
          <p:cNvPr id="2" name="Graphic 1">
            <a:extLst>
              <a:ext uri="{FF2B5EF4-FFF2-40B4-BE49-F238E27FC236}">
                <a16:creationId xmlns:a16="http://schemas.microsoft.com/office/drawing/2014/main" id="{B1786021-B6BB-9456-B4CF-EB7A3D8C1CF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70195587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ullquote, long">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6EA9A1D-1FBD-B03A-3715-682DA56BCA74}"/>
              </a:ext>
            </a:extLst>
          </p:cNvPr>
          <p:cNvSpPr>
            <a:spLocks noGrp="1"/>
          </p:cNvSpPr>
          <p:nvPr>
            <p:ph type="body" sz="quarter" idx="10" hasCustomPrompt="1"/>
          </p:nvPr>
        </p:nvSpPr>
        <p:spPr>
          <a:xfrm>
            <a:off x="2336413" y="-1"/>
            <a:ext cx="7260348" cy="6489577"/>
          </a:xfrm>
          <a:prstGeom prst="rect">
            <a:avLst/>
          </a:prstGeom>
        </p:spPr>
        <p:txBody>
          <a:bodyPr anchor="ctr"/>
          <a:lstStyle>
            <a:lvl1pPr marL="0" indent="0" algn="ctr">
              <a:buNone/>
              <a:defRPr sz="4400" b="0" i="0">
                <a:solidFill>
                  <a:schemeClr val="tx1"/>
                </a:solidFill>
                <a:latin typeface="Calibri Light" panose="020F0302020204030204" pitchFamily="34" charset="0"/>
                <a:cs typeface="Calibri Light" panose="020F0302020204030204" pitchFamily="34" charset="0"/>
              </a:defRPr>
            </a:lvl1pPr>
          </a:lstStyle>
          <a:p>
            <a:pPr algn="ctr"/>
            <a:r>
              <a:rPr lang="en-GB" dirty="0">
                <a:latin typeface="Calibri Light" panose="020F0302020204030204" pitchFamily="34" charset="0"/>
                <a:cs typeface="Calibri Light" panose="020F0302020204030204" pitchFamily="34" charset="0"/>
              </a:rPr>
              <a:t>This headline or </a:t>
            </a:r>
            <a:r>
              <a:rPr lang="en-GB" dirty="0" err="1">
                <a:latin typeface="Calibri Light" panose="020F0302020204030204" pitchFamily="34" charset="0"/>
                <a:cs typeface="Calibri Light" panose="020F0302020204030204" pitchFamily="34" charset="0"/>
              </a:rPr>
              <a:t>pullquote</a:t>
            </a:r>
            <a:r>
              <a:rPr lang="en-GB" dirty="0">
                <a:latin typeface="Calibri Light" panose="020F0302020204030204" pitchFamily="34" charset="0"/>
                <a:cs typeface="Calibri Light" panose="020F0302020204030204" pitchFamily="34" charset="0"/>
              </a:rPr>
              <a:t> is Calibri size 44 and should ideally be one row, at least not more than two. But if you go narrow like this you can get away with five! Or six.</a:t>
            </a:r>
            <a:endParaRPr lang="en-GB" dirty="0">
              <a:latin typeface="Calibri" panose="020F0502020204030204" pitchFamily="34" charset="0"/>
              <a:cs typeface="Calibri" panose="020F0502020204030204" pitchFamily="34" charset="0"/>
            </a:endParaRPr>
          </a:p>
        </p:txBody>
      </p:sp>
      <p:pic>
        <p:nvPicPr>
          <p:cNvPr id="2" name="Graphic 1">
            <a:extLst>
              <a:ext uri="{FF2B5EF4-FFF2-40B4-BE49-F238E27FC236}">
                <a16:creationId xmlns:a16="http://schemas.microsoft.com/office/drawing/2014/main" id="{30577ED6-40C0-B2DA-802A-8469C611654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15699036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ision,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68D68D0-216D-EA68-8ED2-8291E6EED758}"/>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a:solidFill>
                <a:srgbClr val="F8A19F"/>
              </a:solidFill>
            </a:endParaRPr>
          </a:p>
        </p:txBody>
      </p:sp>
      <p:pic>
        <p:nvPicPr>
          <p:cNvPr id="4" name="Picture 3">
            <a:extLst>
              <a:ext uri="{FF2B5EF4-FFF2-40B4-BE49-F238E27FC236}">
                <a16:creationId xmlns:a16="http://schemas.microsoft.com/office/drawing/2014/main" id="{E74BD098-AB3B-F5BB-86D1-E804D9E531AE}"/>
              </a:ext>
            </a:extLst>
          </p:cNvPr>
          <p:cNvPicPr>
            <a:picLocks noChangeAspect="1"/>
          </p:cNvPicPr>
          <p:nvPr userDrawn="1"/>
        </p:nvPicPr>
        <p:blipFill>
          <a:blip r:embed="rId2"/>
          <a:stretch>
            <a:fillRect/>
          </a:stretch>
        </p:blipFill>
        <p:spPr>
          <a:xfrm>
            <a:off x="2521083" y="2037179"/>
            <a:ext cx="7149834" cy="2438066"/>
          </a:xfrm>
          <a:prstGeom prst="rect">
            <a:avLst/>
          </a:prstGeom>
        </p:spPr>
      </p:pic>
      <p:pic>
        <p:nvPicPr>
          <p:cNvPr id="5" name="Graphic 4">
            <a:extLst>
              <a:ext uri="{FF2B5EF4-FFF2-40B4-BE49-F238E27FC236}">
                <a16:creationId xmlns:a16="http://schemas.microsoft.com/office/drawing/2014/main" id="{52577907-CCFD-19ED-5DFA-9BEA924DBCF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10388843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sion, white">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56D93967-2C71-5E66-F5AB-634E1031382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pic>
        <p:nvPicPr>
          <p:cNvPr id="4" name="Picture 3">
            <a:extLst>
              <a:ext uri="{FF2B5EF4-FFF2-40B4-BE49-F238E27FC236}">
                <a16:creationId xmlns:a16="http://schemas.microsoft.com/office/drawing/2014/main" id="{819255F9-C5EA-1172-527A-45E3DE172311}"/>
              </a:ext>
            </a:extLst>
          </p:cNvPr>
          <p:cNvPicPr>
            <a:picLocks noChangeAspect="1"/>
          </p:cNvPicPr>
          <p:nvPr userDrawn="1"/>
        </p:nvPicPr>
        <p:blipFill>
          <a:blip r:embed="rId4"/>
          <a:stretch>
            <a:fillRect/>
          </a:stretch>
        </p:blipFill>
        <p:spPr>
          <a:xfrm>
            <a:off x="2521083" y="2069431"/>
            <a:ext cx="7149834" cy="2438066"/>
          </a:xfrm>
          <a:prstGeom prst="rect">
            <a:avLst/>
          </a:prstGeom>
        </p:spPr>
      </p:pic>
    </p:spTree>
    <p:extLst>
      <p:ext uri="{BB962C8B-B14F-4D97-AF65-F5344CB8AC3E}">
        <p14:creationId xmlns:p14="http://schemas.microsoft.com/office/powerpoint/2010/main" val="402846239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oM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962548-DE5B-D6F6-A4CD-A9E6FEA4FEDE}"/>
              </a:ext>
            </a:extLst>
          </p:cNvPr>
          <p:cNvSpPr/>
          <p:nvPr userDrawn="1"/>
        </p:nvSpPr>
        <p:spPr>
          <a:xfrm>
            <a:off x="0" y="0"/>
            <a:ext cx="12192000" cy="6858000"/>
          </a:xfrm>
          <a:prstGeom prst="rect">
            <a:avLst/>
          </a:prstGeom>
          <a:solidFill>
            <a:srgbClr val="F4F6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E" dirty="0"/>
          </a:p>
        </p:txBody>
      </p:sp>
      <p:sp>
        <p:nvSpPr>
          <p:cNvPr id="3" name="Text Placeholder 2">
            <a:extLst>
              <a:ext uri="{FF2B5EF4-FFF2-40B4-BE49-F238E27FC236}">
                <a16:creationId xmlns:a16="http://schemas.microsoft.com/office/drawing/2014/main" id="{E4670B91-0F5A-7C4C-D770-A0D140749C4F}"/>
              </a:ext>
            </a:extLst>
          </p:cNvPr>
          <p:cNvSpPr txBox="1">
            <a:spLocks/>
          </p:cNvSpPr>
          <p:nvPr userDrawn="1"/>
        </p:nvSpPr>
        <p:spPr>
          <a:xfrm>
            <a:off x="1947978" y="3100529"/>
            <a:ext cx="3868340" cy="617934"/>
          </a:xfrm>
          <a:prstGeom prst="rect">
            <a:avLst/>
          </a:prstGeom>
        </p:spPr>
        <p:txBody>
          <a:bodyPr vert="horz" lIns="91440" tIns="45720" rIns="91440" bIns="45720" rtlCol="0" anchor="b">
            <a:noAutofit/>
          </a:bodyPr>
          <a:lstStyle>
            <a:lvl1pPr marL="0" indent="0" algn="l" defTabSz="914400" rtl="0" eaLnBrk="1" latinLnBrk="0" hangingPunct="1">
              <a:lnSpc>
                <a:spcPct val="120000"/>
              </a:lnSpc>
              <a:spcBef>
                <a:spcPts val="1000"/>
              </a:spcBef>
              <a:buFont typeface="Arial" panose="020B0604020202020204" pitchFamily="34" charset="0"/>
              <a:buNone/>
              <a:defRPr sz="2400" b="1" kern="1200">
                <a:solidFill>
                  <a:srgbClr val="3A3B3D"/>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rgbClr val="3A3B3D"/>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rgbClr val="3A3B3D"/>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GB" b="0" dirty="0">
                <a:solidFill>
                  <a:schemeClr val="tx1"/>
                </a:solidFill>
                <a:latin typeface="Calibri Light" panose="020F0302020204030204" pitchFamily="34" charset="0"/>
                <a:cs typeface="Calibri Light" panose="020F0302020204030204" pitchFamily="34" charset="0"/>
              </a:rPr>
              <a:t>@Uppsala Monitoring Centre</a:t>
            </a:r>
          </a:p>
        </p:txBody>
      </p:sp>
      <p:sp>
        <p:nvSpPr>
          <p:cNvPr id="4" name="Text Placeholder 2">
            <a:extLst>
              <a:ext uri="{FF2B5EF4-FFF2-40B4-BE49-F238E27FC236}">
                <a16:creationId xmlns:a16="http://schemas.microsoft.com/office/drawing/2014/main" id="{42771019-756D-E6B8-3194-C6656328CF0B}"/>
              </a:ext>
            </a:extLst>
          </p:cNvPr>
          <p:cNvSpPr txBox="1">
            <a:spLocks/>
          </p:cNvSpPr>
          <p:nvPr userDrawn="1"/>
        </p:nvSpPr>
        <p:spPr>
          <a:xfrm>
            <a:off x="6615229" y="3100529"/>
            <a:ext cx="3868340" cy="617934"/>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400" b="1" kern="1200">
                <a:solidFill>
                  <a:srgbClr val="3A3B3D"/>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rgbClr val="3A3B3D"/>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rgbClr val="3A3B3D"/>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GB" b="0" dirty="0">
                <a:solidFill>
                  <a:schemeClr val="tx1"/>
                </a:solidFill>
                <a:latin typeface="Calibri Light" panose="020F0302020204030204" pitchFamily="34" charset="0"/>
                <a:cs typeface="Calibri Light" panose="020F0302020204030204" pitchFamily="34" charset="0"/>
              </a:rPr>
              <a:t>@</a:t>
            </a:r>
            <a:r>
              <a:rPr lang="en-GB" b="0" dirty="0" err="1">
                <a:solidFill>
                  <a:schemeClr val="tx1"/>
                </a:solidFill>
                <a:latin typeface="Calibri Light" panose="020F0302020204030204" pitchFamily="34" charset="0"/>
                <a:cs typeface="Calibri Light" panose="020F0302020204030204" pitchFamily="34" charset="0"/>
              </a:rPr>
              <a:t>UppsalaMonitoringCentre</a:t>
            </a:r>
            <a:endParaRPr lang="en-GB" b="0" dirty="0">
              <a:solidFill>
                <a:schemeClr val="tx1"/>
              </a:solidFill>
              <a:latin typeface="Calibri Light" panose="020F0302020204030204" pitchFamily="34" charset="0"/>
              <a:cs typeface="Calibri Light" panose="020F0302020204030204" pitchFamily="34" charset="0"/>
            </a:endParaRPr>
          </a:p>
        </p:txBody>
      </p:sp>
      <p:sp>
        <p:nvSpPr>
          <p:cNvPr id="5" name="Text Placeholder 2">
            <a:extLst>
              <a:ext uri="{FF2B5EF4-FFF2-40B4-BE49-F238E27FC236}">
                <a16:creationId xmlns:a16="http://schemas.microsoft.com/office/drawing/2014/main" id="{192ECD69-D4F9-E2C1-5CC7-23B92D2F69D1}"/>
              </a:ext>
            </a:extLst>
          </p:cNvPr>
          <p:cNvSpPr txBox="1">
            <a:spLocks/>
          </p:cNvSpPr>
          <p:nvPr userDrawn="1"/>
        </p:nvSpPr>
        <p:spPr>
          <a:xfrm>
            <a:off x="2175899" y="5122750"/>
            <a:ext cx="3409499" cy="617934"/>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400" b="1" kern="1200">
                <a:solidFill>
                  <a:srgbClr val="3A3B3D"/>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rgbClr val="3A3B3D"/>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rgbClr val="3A3B3D"/>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GB" b="0" dirty="0">
                <a:solidFill>
                  <a:schemeClr val="tx1"/>
                </a:solidFill>
                <a:latin typeface="Calibri Light" panose="020F0302020204030204" pitchFamily="34" charset="0"/>
                <a:cs typeface="Calibri Light" panose="020F0302020204030204" pitchFamily="34" charset="0"/>
              </a:rPr>
              <a:t>@</a:t>
            </a:r>
            <a:r>
              <a:rPr lang="en-GB" b="0" dirty="0" err="1">
                <a:solidFill>
                  <a:schemeClr val="tx1"/>
                </a:solidFill>
                <a:latin typeface="Calibri Light" panose="020F0302020204030204" pitchFamily="34" charset="0"/>
                <a:cs typeface="Calibri Light" panose="020F0302020204030204" pitchFamily="34" charset="0"/>
              </a:rPr>
              <a:t>UMCGlobalSafety</a:t>
            </a:r>
            <a:endParaRPr lang="en-GB" b="0" dirty="0">
              <a:solidFill>
                <a:schemeClr val="tx1"/>
              </a:solidFill>
              <a:latin typeface="Calibri Light" panose="020F0302020204030204" pitchFamily="34" charset="0"/>
              <a:cs typeface="Calibri Light" panose="020F0302020204030204" pitchFamily="34" charset="0"/>
            </a:endParaRPr>
          </a:p>
        </p:txBody>
      </p:sp>
      <p:sp>
        <p:nvSpPr>
          <p:cNvPr id="6" name="Text Placeholder 2">
            <a:extLst>
              <a:ext uri="{FF2B5EF4-FFF2-40B4-BE49-F238E27FC236}">
                <a16:creationId xmlns:a16="http://schemas.microsoft.com/office/drawing/2014/main" id="{D0E0E702-85B2-C534-6376-507C191983B5}"/>
              </a:ext>
            </a:extLst>
          </p:cNvPr>
          <p:cNvSpPr txBox="1">
            <a:spLocks/>
          </p:cNvSpPr>
          <p:nvPr userDrawn="1"/>
        </p:nvSpPr>
        <p:spPr>
          <a:xfrm>
            <a:off x="6615229" y="5104786"/>
            <a:ext cx="3720364" cy="617934"/>
          </a:xfrm>
          <a:prstGeom prst="rect">
            <a:avLst/>
          </a:prstGeom>
        </p:spPr>
        <p:txBody>
          <a:bodyPr vert="horz" lIns="91440" tIns="45720" rIns="91440" bIns="45720" rtlCol="0" anchor="b">
            <a:normAutofit/>
          </a:bodyPr>
          <a:lstStyle>
            <a:lvl1pPr marL="0" indent="0" algn="l" defTabSz="914400" rtl="0" eaLnBrk="1" latinLnBrk="0" hangingPunct="1">
              <a:lnSpc>
                <a:spcPct val="120000"/>
              </a:lnSpc>
              <a:spcBef>
                <a:spcPts val="1000"/>
              </a:spcBef>
              <a:buFont typeface="Arial" panose="020B0604020202020204" pitchFamily="34" charset="0"/>
              <a:buNone/>
              <a:defRPr sz="2400" b="1" kern="1200">
                <a:solidFill>
                  <a:srgbClr val="3A3B3D"/>
                </a:solidFill>
                <a:latin typeface="+mj-lt"/>
                <a:ea typeface="+mn-ea"/>
                <a:cs typeface="+mn-cs"/>
              </a:defRPr>
            </a:lvl1pPr>
            <a:lvl2pPr marL="457200" indent="0" algn="l" defTabSz="914400" rtl="0" eaLnBrk="1" latinLnBrk="0" hangingPunct="1">
              <a:lnSpc>
                <a:spcPct val="120000"/>
              </a:lnSpc>
              <a:spcBef>
                <a:spcPts val="500"/>
              </a:spcBef>
              <a:buFont typeface="Arial" panose="020B0604020202020204" pitchFamily="34" charset="0"/>
              <a:buNone/>
              <a:defRPr sz="2000" b="1" kern="1200">
                <a:solidFill>
                  <a:srgbClr val="3A3B3D"/>
                </a:solidFill>
                <a:latin typeface="+mj-lt"/>
                <a:ea typeface="+mn-ea"/>
                <a:cs typeface="+mn-cs"/>
              </a:defRPr>
            </a:lvl2pPr>
            <a:lvl3pPr marL="914400" indent="0" algn="l" defTabSz="914400" rtl="0" eaLnBrk="1" latinLnBrk="0" hangingPunct="1">
              <a:lnSpc>
                <a:spcPct val="120000"/>
              </a:lnSpc>
              <a:spcBef>
                <a:spcPts val="500"/>
              </a:spcBef>
              <a:buFont typeface="Arial" panose="020B0604020202020204" pitchFamily="34" charset="0"/>
              <a:buNone/>
              <a:defRPr sz="1800" b="1" kern="1200">
                <a:solidFill>
                  <a:srgbClr val="3A3B3D"/>
                </a:solidFill>
                <a:latin typeface="+mj-lt"/>
                <a:ea typeface="+mn-ea"/>
                <a:cs typeface="+mn-cs"/>
              </a:defRPr>
            </a:lvl3pPr>
            <a:lvl4pPr marL="13716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4pPr>
            <a:lvl5pPr marL="1828800" indent="0" algn="l" defTabSz="914400" rtl="0" eaLnBrk="1" latinLnBrk="0" hangingPunct="1">
              <a:lnSpc>
                <a:spcPct val="120000"/>
              </a:lnSpc>
              <a:spcBef>
                <a:spcPts val="500"/>
              </a:spcBef>
              <a:buFont typeface="Arial" panose="020B0604020202020204" pitchFamily="34" charset="0"/>
              <a:buNone/>
              <a:defRPr sz="1600" b="1" kern="1200">
                <a:solidFill>
                  <a:srgbClr val="3A3B3D"/>
                </a:solidFill>
                <a:latin typeface="+mj-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ctr"/>
            <a:r>
              <a:rPr lang="en-GB" b="0" dirty="0">
                <a:solidFill>
                  <a:schemeClr val="tx1"/>
                </a:solidFill>
                <a:latin typeface="Calibri Light" panose="020F0302020204030204" pitchFamily="34" charset="0"/>
                <a:cs typeface="Calibri Light" panose="020F0302020204030204" pitchFamily="34" charset="0"/>
              </a:rPr>
              <a:t>@</a:t>
            </a:r>
            <a:r>
              <a:rPr lang="en-GB" b="0" dirty="0" err="1">
                <a:solidFill>
                  <a:schemeClr val="tx1"/>
                </a:solidFill>
                <a:latin typeface="Calibri Light" panose="020F0302020204030204" pitchFamily="34" charset="0"/>
                <a:cs typeface="Calibri Light" panose="020F0302020204030204" pitchFamily="34" charset="0"/>
              </a:rPr>
              <a:t>UppsalaMonitoringCentre</a:t>
            </a:r>
            <a:endParaRPr lang="en-GB" b="0" dirty="0">
              <a:solidFill>
                <a:schemeClr val="tx1"/>
              </a:solidFill>
              <a:latin typeface="Calibri Light" panose="020F0302020204030204" pitchFamily="34" charset="0"/>
              <a:cs typeface="Calibri Light" panose="020F0302020204030204" pitchFamily="34" charset="0"/>
            </a:endParaRPr>
          </a:p>
        </p:txBody>
      </p:sp>
      <p:pic>
        <p:nvPicPr>
          <p:cNvPr id="7" name="Picture 6">
            <a:extLst>
              <a:ext uri="{FF2B5EF4-FFF2-40B4-BE49-F238E27FC236}">
                <a16:creationId xmlns:a16="http://schemas.microsoft.com/office/drawing/2014/main" id="{1FFC371B-D302-5015-EB2A-B998BBACC17A}"/>
              </a:ext>
            </a:extLst>
          </p:cNvPr>
          <p:cNvPicPr>
            <a:picLocks noChangeAspect="1"/>
          </p:cNvPicPr>
          <p:nvPr userDrawn="1"/>
        </p:nvPicPr>
        <p:blipFill>
          <a:blip r:embed="rId2"/>
          <a:stretch>
            <a:fillRect/>
          </a:stretch>
        </p:blipFill>
        <p:spPr>
          <a:xfrm>
            <a:off x="8017758" y="2174455"/>
            <a:ext cx="1020009" cy="1015929"/>
          </a:xfrm>
          <a:prstGeom prst="rect">
            <a:avLst/>
          </a:prstGeom>
        </p:spPr>
      </p:pic>
      <p:pic>
        <p:nvPicPr>
          <p:cNvPr id="8" name="Picture 7">
            <a:extLst>
              <a:ext uri="{FF2B5EF4-FFF2-40B4-BE49-F238E27FC236}">
                <a16:creationId xmlns:a16="http://schemas.microsoft.com/office/drawing/2014/main" id="{C5873D47-8BB8-FAF4-77D1-1B53CFAABE2F}"/>
              </a:ext>
            </a:extLst>
          </p:cNvPr>
          <p:cNvPicPr>
            <a:picLocks noChangeAspect="1"/>
          </p:cNvPicPr>
          <p:nvPr userDrawn="1"/>
        </p:nvPicPr>
        <p:blipFill>
          <a:blip r:embed="rId3"/>
          <a:stretch>
            <a:fillRect/>
          </a:stretch>
        </p:blipFill>
        <p:spPr>
          <a:xfrm>
            <a:off x="7970460" y="4358467"/>
            <a:ext cx="1179696" cy="828712"/>
          </a:xfrm>
          <a:prstGeom prst="rect">
            <a:avLst/>
          </a:prstGeom>
        </p:spPr>
      </p:pic>
      <p:pic>
        <p:nvPicPr>
          <p:cNvPr id="9" name="Picture 8">
            <a:extLst>
              <a:ext uri="{FF2B5EF4-FFF2-40B4-BE49-F238E27FC236}">
                <a16:creationId xmlns:a16="http://schemas.microsoft.com/office/drawing/2014/main" id="{2EEE9A54-BFFD-BFE4-DE7F-D859F604DD6A}"/>
              </a:ext>
            </a:extLst>
          </p:cNvPr>
          <p:cNvPicPr>
            <a:picLocks noChangeAspect="1"/>
          </p:cNvPicPr>
          <p:nvPr userDrawn="1"/>
        </p:nvPicPr>
        <p:blipFill>
          <a:blip r:embed="rId4"/>
          <a:stretch>
            <a:fillRect/>
          </a:stretch>
        </p:blipFill>
        <p:spPr>
          <a:xfrm>
            <a:off x="3405343" y="2245811"/>
            <a:ext cx="919350" cy="919350"/>
          </a:xfrm>
          <a:prstGeom prst="rect">
            <a:avLst/>
          </a:prstGeom>
        </p:spPr>
      </p:pic>
      <p:pic>
        <p:nvPicPr>
          <p:cNvPr id="10" name="Picture 9">
            <a:extLst>
              <a:ext uri="{FF2B5EF4-FFF2-40B4-BE49-F238E27FC236}">
                <a16:creationId xmlns:a16="http://schemas.microsoft.com/office/drawing/2014/main" id="{9FD85F2B-4009-1D59-B03E-BE8957634F82}"/>
              </a:ext>
            </a:extLst>
          </p:cNvPr>
          <p:cNvPicPr>
            <a:picLocks noChangeAspect="1"/>
          </p:cNvPicPr>
          <p:nvPr userDrawn="1"/>
        </p:nvPicPr>
        <p:blipFill>
          <a:blip r:embed="rId5"/>
          <a:stretch>
            <a:fillRect/>
          </a:stretch>
        </p:blipFill>
        <p:spPr>
          <a:xfrm>
            <a:off x="3439505" y="4251929"/>
            <a:ext cx="916546" cy="939270"/>
          </a:xfrm>
          <a:prstGeom prst="rect">
            <a:avLst/>
          </a:prstGeom>
        </p:spPr>
      </p:pic>
      <p:sp>
        <p:nvSpPr>
          <p:cNvPr id="11" name="TextBox 10">
            <a:extLst>
              <a:ext uri="{FF2B5EF4-FFF2-40B4-BE49-F238E27FC236}">
                <a16:creationId xmlns:a16="http://schemas.microsoft.com/office/drawing/2014/main" id="{EDBE5FA0-78BF-2DE8-F2EB-0BBA29560DD1}"/>
              </a:ext>
            </a:extLst>
          </p:cNvPr>
          <p:cNvSpPr txBox="1"/>
          <p:nvPr userDrawn="1"/>
        </p:nvSpPr>
        <p:spPr>
          <a:xfrm>
            <a:off x="3041650" y="762520"/>
            <a:ext cx="6108700" cy="523220"/>
          </a:xfrm>
          <a:prstGeom prst="rect">
            <a:avLst/>
          </a:prstGeom>
          <a:noFill/>
        </p:spPr>
        <p:txBody>
          <a:bodyPr wrap="square">
            <a:spAutoFit/>
          </a:bodyPr>
          <a:lstStyle/>
          <a:p>
            <a:pPr algn="ctr" rtl="0">
              <a:defRPr sz="2128" b="1" i="0" u="none" strike="noStrike" kern="1200" cap="all" baseline="0">
                <a:solidFill>
                  <a:prstClr val="black">
                    <a:lumMod val="65000"/>
                    <a:lumOff val="35000"/>
                  </a:prstClr>
                </a:solidFill>
                <a:latin typeface="+mn-lt"/>
                <a:ea typeface="+mn-ea"/>
                <a:cs typeface="+mn-cs"/>
              </a:defRPr>
            </a:pPr>
            <a:r>
              <a:rPr lang="en-US" sz="2800" spc="300" dirty="0">
                <a:latin typeface="Calibri Light" panose="020F0302020204030204" pitchFamily="34" charset="0"/>
                <a:cs typeface="Calibri Light" panose="020F0302020204030204" pitchFamily="34" charset="0"/>
              </a:rPr>
              <a:t>follow us on social media</a:t>
            </a:r>
          </a:p>
        </p:txBody>
      </p:sp>
      <p:pic>
        <p:nvPicPr>
          <p:cNvPr id="12" name="Graphic 11">
            <a:extLst>
              <a:ext uri="{FF2B5EF4-FFF2-40B4-BE49-F238E27FC236}">
                <a16:creationId xmlns:a16="http://schemas.microsoft.com/office/drawing/2014/main" id="{7D716CFB-C9A1-2EC9-2EBA-2F6B7F3D74C9}"/>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9240008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Outro, basic">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5BCEE09-8358-6FF8-5E46-2ADC2FEFC63D}"/>
              </a:ext>
            </a:extLst>
          </p:cNvPr>
          <p:cNvGrpSpPr/>
          <p:nvPr userDrawn="1"/>
        </p:nvGrpSpPr>
        <p:grpSpPr>
          <a:xfrm>
            <a:off x="0" y="0"/>
            <a:ext cx="12192000" cy="6858000"/>
            <a:chOff x="0" y="0"/>
            <a:chExt cx="12192000" cy="6858000"/>
          </a:xfrm>
        </p:grpSpPr>
        <p:sp>
          <p:nvSpPr>
            <p:cNvPr id="3" name="Rectangle 2">
              <a:extLst>
                <a:ext uri="{FF2B5EF4-FFF2-40B4-BE49-F238E27FC236}">
                  <a16:creationId xmlns:a16="http://schemas.microsoft.com/office/drawing/2014/main" id="{7F530816-6A42-3426-68D4-C4CA3F7E8517}"/>
                </a:ext>
              </a:extLst>
            </p:cNvPr>
            <p:cNvSpPr/>
            <p:nvPr/>
          </p:nvSpPr>
          <p:spPr>
            <a:xfrm>
              <a:off x="0" y="0"/>
              <a:ext cx="12192000" cy="6858000"/>
            </a:xfrm>
            <a:prstGeom prst="rect">
              <a:avLst/>
            </a:prstGeom>
            <a:solidFill>
              <a:srgbClr val="24396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E"/>
            </a:p>
          </p:txBody>
        </p:sp>
        <p:pic>
          <p:nvPicPr>
            <p:cNvPr id="4" name="Graphic 3">
              <a:extLst>
                <a:ext uri="{FF2B5EF4-FFF2-40B4-BE49-F238E27FC236}">
                  <a16:creationId xmlns:a16="http://schemas.microsoft.com/office/drawing/2014/main" id="{88BBBC26-4769-875C-B692-CA0F68BAA4E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001329" y="1117520"/>
              <a:ext cx="4189341" cy="4189341"/>
            </a:xfrm>
            <a:prstGeom prst="rect">
              <a:avLst/>
            </a:prstGeom>
          </p:spPr>
        </p:pic>
      </p:grpSp>
    </p:spTree>
    <p:extLst>
      <p:ext uri="{BB962C8B-B14F-4D97-AF65-F5344CB8AC3E}">
        <p14:creationId xmlns:p14="http://schemas.microsoft.com/office/powerpoint/2010/main" val="243181675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77D29-3ACB-9F48-A2BD-032CA037CE2D}"/>
              </a:ext>
            </a:extLst>
          </p:cNvPr>
          <p:cNvSpPr>
            <a:spLocks noGrp="1"/>
          </p:cNvSpPr>
          <p:nvPr>
            <p:ph type="title"/>
          </p:nvPr>
        </p:nvSpPr>
        <p:spPr>
          <a:xfrm>
            <a:off x="838199" y="164589"/>
            <a:ext cx="10515600" cy="1325563"/>
          </a:xfrm>
        </p:spPr>
        <p:txBody>
          <a:bodyPr/>
          <a:lstStyle>
            <a:lvl1pPr>
              <a:defRPr b="1" i="0" u="none" strike="noStrike" spc="-120" baseline="0">
                <a:latin typeface="+mj-lt"/>
                <a:ea typeface="Source Sans Pro" panose="020F0502020204030204" pitchFamily="34" charset="0"/>
                <a:cs typeface="Calibri" panose="020F0502020204030204" pitchFamily="34" charset="0"/>
              </a:defRPr>
            </a:lvl1pPr>
          </a:lstStyle>
          <a:p>
            <a:r>
              <a:rPr lang="en-GB"/>
              <a:t>Click to edit Master title style</a:t>
            </a:r>
          </a:p>
        </p:txBody>
      </p:sp>
      <p:sp>
        <p:nvSpPr>
          <p:cNvPr id="3" name="Content Placeholder 2">
            <a:extLst>
              <a:ext uri="{FF2B5EF4-FFF2-40B4-BE49-F238E27FC236}">
                <a16:creationId xmlns:a16="http://schemas.microsoft.com/office/drawing/2014/main" id="{A7A138F2-077A-594D-877C-24BF44303AF2}"/>
              </a:ext>
            </a:extLst>
          </p:cNvPr>
          <p:cNvSpPr>
            <a:spLocks noGrp="1"/>
          </p:cNvSpPr>
          <p:nvPr>
            <p:ph idx="1"/>
          </p:nvPr>
        </p:nvSpPr>
        <p:spPr>
          <a:xfrm>
            <a:off x="838199" y="1755667"/>
            <a:ext cx="10515600" cy="3877695"/>
          </a:xfrm>
        </p:spPr>
        <p:txBody>
          <a:bodyPr/>
          <a:lstStyle>
            <a:lvl1pPr marL="0" indent="0">
              <a:buNone/>
              <a:defRPr/>
            </a:lvl1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Slide Number Placeholder 5">
            <a:extLst>
              <a:ext uri="{FF2B5EF4-FFF2-40B4-BE49-F238E27FC236}">
                <a16:creationId xmlns:a16="http://schemas.microsoft.com/office/drawing/2014/main" id="{75FE5572-3965-8A43-B818-3B089A6E207D}"/>
              </a:ext>
            </a:extLst>
          </p:cNvPr>
          <p:cNvSpPr>
            <a:spLocks noGrp="1"/>
          </p:cNvSpPr>
          <p:nvPr>
            <p:ph type="sldNum" sz="quarter" idx="12"/>
          </p:nvPr>
        </p:nvSpPr>
        <p:spPr>
          <a:xfrm>
            <a:off x="838200" y="5983268"/>
            <a:ext cx="1412109" cy="365125"/>
          </a:xfrm>
        </p:spPr>
        <p:txBody>
          <a:bodyPr/>
          <a:lstStyle>
            <a:lvl1pPr algn="l">
              <a:defRPr/>
            </a:lvl1pPr>
          </a:lstStyle>
          <a:p>
            <a:fld id="{B64220A2-6BE4-5843-AD7D-16D139DD32A4}" type="slidenum">
              <a:rPr lang="en-GB" smtClean="0"/>
              <a:pPr/>
              <a:t>‹#›</a:t>
            </a:fld>
            <a:endParaRPr lang="en-GB"/>
          </a:p>
        </p:txBody>
      </p:sp>
      <p:pic>
        <p:nvPicPr>
          <p:cNvPr id="8" name="Picture 7">
            <a:extLst>
              <a:ext uri="{FF2B5EF4-FFF2-40B4-BE49-F238E27FC236}">
                <a16:creationId xmlns:a16="http://schemas.microsoft.com/office/drawing/2014/main" id="{0926648F-A477-A743-A465-A8690C4F6CA7}"/>
              </a:ext>
            </a:extLst>
          </p:cNvPr>
          <p:cNvPicPr>
            <a:picLocks noChangeAspect="1"/>
          </p:cNvPicPr>
          <p:nvPr userDrawn="1"/>
        </p:nvPicPr>
        <p:blipFill>
          <a:blip r:embed="rId2"/>
          <a:stretch>
            <a:fillRect/>
          </a:stretch>
        </p:blipFill>
        <p:spPr>
          <a:xfrm>
            <a:off x="9982965" y="5912320"/>
            <a:ext cx="1370834" cy="507021"/>
          </a:xfrm>
          <a:prstGeom prst="rect">
            <a:avLst/>
          </a:prstGeom>
        </p:spPr>
      </p:pic>
    </p:spTree>
    <p:extLst>
      <p:ext uri="{BB962C8B-B14F-4D97-AF65-F5344CB8AC3E}">
        <p14:creationId xmlns:p14="http://schemas.microsoft.com/office/powerpoint/2010/main" val="29052969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line, bullets">
    <p:spTree>
      <p:nvGrpSpPr>
        <p:cNvPr id="1" name=""/>
        <p:cNvGrpSpPr/>
        <p:nvPr/>
      </p:nvGrpSpPr>
      <p:grpSpPr>
        <a:xfrm>
          <a:off x="0" y="0"/>
          <a:ext cx="0" cy="0"/>
          <a:chOff x="0" y="0"/>
          <a:chExt cx="0" cy="0"/>
        </a:xfrm>
      </p:grpSpPr>
      <p:sp>
        <p:nvSpPr>
          <p:cNvPr id="3" name="Text Placeholder 5">
            <a:extLst>
              <a:ext uri="{FF2B5EF4-FFF2-40B4-BE49-F238E27FC236}">
                <a16:creationId xmlns:a16="http://schemas.microsoft.com/office/drawing/2014/main" id="{21915B3D-A4DE-F316-CCC7-A87AE7D207F2}"/>
              </a:ext>
            </a:extLst>
          </p:cNvPr>
          <p:cNvSpPr>
            <a:spLocks noGrp="1"/>
          </p:cNvSpPr>
          <p:nvPr>
            <p:ph type="body" sz="quarter" idx="15" hasCustomPrompt="1"/>
          </p:nvPr>
        </p:nvSpPr>
        <p:spPr>
          <a:xfrm>
            <a:off x="1180618" y="2256983"/>
            <a:ext cx="9826906" cy="3630616"/>
          </a:xfrm>
          <a:prstGeom prst="rect">
            <a:avLst/>
          </a:prstGeom>
        </p:spPr>
        <p:txBody>
          <a:bodyPr/>
          <a:lstStyle>
            <a:lvl1pPr marL="269875" indent="-269875" algn="ctr">
              <a:spcBef>
                <a:spcPts val="800"/>
              </a:spcBef>
              <a:spcAft>
                <a:spcPts val="0"/>
              </a:spcAft>
              <a:buClr>
                <a:schemeClr val="accent2"/>
              </a:buClr>
              <a:buFont typeface="Arial" panose="020B0604020202020204" pitchFamily="34" charset="0"/>
              <a:buChar char="•"/>
              <a:tabLst/>
              <a:defRPr sz="2400" b="0" i="0">
                <a:latin typeface="Calibri Light" panose="020F0302020204030204" pitchFamily="34" charset="0"/>
                <a:cs typeface="Calibri Light" panose="020F0302020204030204" pitchFamily="34" charset="0"/>
              </a:defRPr>
            </a:lvl1pPr>
            <a:lvl2pPr indent="-120600">
              <a:lnSpc>
                <a:spcPct val="100000"/>
              </a:lnSpc>
              <a:spcBef>
                <a:spcPts val="0"/>
              </a:spcBef>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exdia</a:t>
            </a:r>
            <a:r>
              <a:rPr lang="en-GB" dirty="0"/>
              <a:t> id </a:t>
            </a:r>
            <a:r>
              <a:rPr lang="en-GB" dirty="0" err="1"/>
              <a:t>ulpa</a:t>
            </a:r>
            <a:endParaRPr lang="en-GB" dirty="0"/>
          </a:p>
          <a:p>
            <a:pPr lvl="0"/>
            <a:r>
              <a:rPr lang="en-GB" dirty="0" err="1"/>
              <a:t>Oreptiunt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nulpa</a:t>
            </a:r>
            <a:r>
              <a:rPr lang="en-GB" dirty="0"/>
              <a:t> </a:t>
            </a:r>
            <a:br>
              <a:rPr lang="en-GB" dirty="0"/>
            </a:b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ac </a:t>
            </a:r>
            <a:r>
              <a:rPr lang="en-GB" dirty="0" err="1"/>
              <a:t>elitati</a:t>
            </a:r>
            <a:r>
              <a:rPr lang="en-GB" dirty="0"/>
              <a:t> </a:t>
            </a:r>
            <a:r>
              <a:rPr lang="en-GB" dirty="0" err="1"/>
              <a:t>squisto</a:t>
            </a:r>
            <a:r>
              <a:rPr lang="en-GB" dirty="0"/>
              <a:t> </a:t>
            </a:r>
            <a:r>
              <a:rPr lang="en-GB" dirty="0" err="1"/>
              <a:t>tet</a:t>
            </a:r>
            <a:r>
              <a:rPr lang="en-GB" dirty="0"/>
              <a:t> et pro </a:t>
            </a:r>
            <a:r>
              <a:rPr lang="en-GB" dirty="0" err="1"/>
              <a:t>erit</a:t>
            </a:r>
            <a:r>
              <a:rPr lang="en-GB" dirty="0"/>
              <a:t> </a:t>
            </a:r>
            <a:r>
              <a:rPr lang="en-GB" dirty="0" err="1"/>
              <a:t>molor</a:t>
            </a:r>
            <a:r>
              <a:rPr lang="en-GB" dirty="0"/>
              <a:t> </a:t>
            </a:r>
          </a:p>
          <a:p>
            <a:pPr lvl="0"/>
            <a:r>
              <a:rPr lang="en-GB" dirty="0" err="1"/>
              <a:t>Dquisto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br>
              <a:rPr lang="en-GB" dirty="0"/>
            </a:br>
            <a:r>
              <a:rPr lang="en-GB" dirty="0" err="1"/>
              <a:t>sandes</a:t>
            </a:r>
            <a:r>
              <a:rPr lang="en-GB" dirty="0"/>
              <a:t> </a:t>
            </a:r>
            <a:r>
              <a:rPr lang="en-GB" dirty="0" err="1"/>
              <a:t>lpa</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sitiueos</a:t>
            </a:r>
            <a:r>
              <a:rPr lang="en-GB" dirty="0"/>
              <a:t> </a:t>
            </a:r>
            <a:r>
              <a:rPr lang="en-GB" dirty="0" err="1"/>
              <a:t>acerit</a:t>
            </a:r>
            <a:r>
              <a:rPr lang="en-GB" dirty="0"/>
              <a:t> </a:t>
            </a:r>
            <a:r>
              <a:rPr lang="en-GB" dirty="0" err="1"/>
              <a:t>molor</a:t>
            </a:r>
            <a:endParaRPr lang="en-GB" dirty="0"/>
          </a:p>
          <a:p>
            <a:pPr lvl="0"/>
            <a:r>
              <a:rPr lang="en-GB" dirty="0" err="1"/>
              <a:t>Bquisto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endParaRPr lang="en-GB" dirty="0"/>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endParaRPr lang="en-GB" dirty="0"/>
          </a:p>
          <a:p>
            <a:pPr lvl="0"/>
            <a:r>
              <a:rPr lang="en-GB" dirty="0" err="1"/>
              <a:t>Oreptiunt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nulpa</a:t>
            </a:r>
            <a:r>
              <a:rPr lang="en-GB" dirty="0"/>
              <a:t> </a:t>
            </a:r>
            <a:br>
              <a:rPr lang="en-GB" dirty="0"/>
            </a:b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t>
            </a:r>
            <a:r>
              <a:rPr lang="en-GB" dirty="0" err="1"/>
              <a:t>acuam</a:t>
            </a:r>
            <a:r>
              <a:rPr lang="en-GB" dirty="0"/>
              <a:t>, </a:t>
            </a:r>
            <a:r>
              <a:rPr lang="en-GB" dirty="0" err="1"/>
              <a:t>essundi</a:t>
            </a:r>
            <a:r>
              <a:rPr lang="en-GB" dirty="0"/>
              <a:t> </a:t>
            </a:r>
            <a:r>
              <a:rPr lang="en-GB" dirty="0" err="1"/>
              <a:t>nulpa</a:t>
            </a:r>
            <a:r>
              <a:rPr lang="en-GB" dirty="0"/>
              <a:t> </a:t>
            </a:r>
            <a:r>
              <a:rPr lang="en-GB" dirty="0" err="1"/>
              <a:t>erit</a:t>
            </a:r>
            <a:r>
              <a:rPr lang="en-GB" dirty="0"/>
              <a:t> </a:t>
            </a:r>
            <a:r>
              <a:rPr lang="en-GB" dirty="0" err="1"/>
              <a:t>molor</a:t>
            </a:r>
            <a:endParaRPr lang="en-GB" dirty="0"/>
          </a:p>
        </p:txBody>
      </p:sp>
      <p:sp>
        <p:nvSpPr>
          <p:cNvPr id="4" name="Text Placeholder 5">
            <a:extLst>
              <a:ext uri="{FF2B5EF4-FFF2-40B4-BE49-F238E27FC236}">
                <a16:creationId xmlns:a16="http://schemas.microsoft.com/office/drawing/2014/main" id="{42F36B82-A30C-72D3-070D-5C7E9D3CE1B6}"/>
              </a:ext>
            </a:extLst>
          </p:cNvPr>
          <p:cNvSpPr>
            <a:spLocks noGrp="1"/>
          </p:cNvSpPr>
          <p:nvPr>
            <p:ph type="body" sz="quarter" idx="16" hasCustomPrompt="1"/>
          </p:nvPr>
        </p:nvSpPr>
        <p:spPr>
          <a:xfrm>
            <a:off x="1180617" y="857664"/>
            <a:ext cx="9826905" cy="1203411"/>
          </a:xfrm>
          <a:prstGeom prst="rect">
            <a:avLst/>
          </a:prstGeom>
        </p:spPr>
        <p:txBody>
          <a:bodyPr anchor="b"/>
          <a:lstStyle>
            <a:lvl1pPr marL="0" indent="0" algn="l">
              <a:spcBef>
                <a:spcPts val="0"/>
              </a:spcBef>
              <a:spcAft>
                <a:spcPts val="0"/>
              </a:spcAft>
              <a:buClr>
                <a:schemeClr val="accent2"/>
              </a:buClr>
              <a:buFontTx/>
              <a:buNone/>
              <a:tabLst/>
              <a:defRPr sz="4400" b="0" i="0">
                <a:solidFill>
                  <a:schemeClr val="tx1"/>
                </a:solidFill>
                <a:latin typeface="Calibri Light" panose="020F0302020204030204" pitchFamily="34" charset="0"/>
                <a:cs typeface="Calibri Light" panose="020F0302020204030204" pitchFamily="34" charset="0"/>
              </a:defRPr>
            </a:lvl1pPr>
            <a:lvl2pPr indent="-120600">
              <a:lnSpc>
                <a:spcPct val="100000"/>
              </a:lnSpc>
              <a:spcBef>
                <a:spcPts val="0"/>
              </a:spcBef>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algn="ctr"/>
            <a:r>
              <a:rPr lang="en-GB" dirty="0">
                <a:latin typeface="Calibri Light" panose="020F0302020204030204" pitchFamily="34" charset="0"/>
                <a:cs typeface="Calibri Light" panose="020F0302020204030204" pitchFamily="34" charset="0"/>
              </a:rPr>
              <a:t>This headline is Calibri size 44 and should ideally not be more than two rows</a:t>
            </a:r>
            <a:endParaRPr lang="en-GB" dirty="0">
              <a:latin typeface="Calibri" panose="020F0502020204030204" pitchFamily="34" charset="0"/>
              <a:cs typeface="Calibri" panose="020F0502020204030204" pitchFamily="34" charset="0"/>
            </a:endParaRPr>
          </a:p>
        </p:txBody>
      </p:sp>
      <p:pic>
        <p:nvPicPr>
          <p:cNvPr id="5" name="Graphic 4">
            <a:extLst>
              <a:ext uri="{FF2B5EF4-FFF2-40B4-BE49-F238E27FC236}">
                <a16:creationId xmlns:a16="http://schemas.microsoft.com/office/drawing/2014/main" id="{FD3EC1FB-5971-5D8C-1147-4E47FA3DE4F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2614184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7971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full frame">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4815C2B6-9884-96C9-1FEF-83B00916A95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63051" y="247556"/>
            <a:ext cx="709145" cy="709145"/>
          </a:xfrm>
          <a:prstGeom prst="rect">
            <a:avLst/>
          </a:prstGeom>
        </p:spPr>
      </p:pic>
      <p:pic>
        <p:nvPicPr>
          <p:cNvPr id="10" name="Graphic 9">
            <a:extLst>
              <a:ext uri="{FF2B5EF4-FFF2-40B4-BE49-F238E27FC236}">
                <a16:creationId xmlns:a16="http://schemas.microsoft.com/office/drawing/2014/main" id="{D079BE55-1687-43AC-5286-DE157D1689E7}"/>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405610" y="348869"/>
            <a:ext cx="709145" cy="709145"/>
          </a:xfrm>
          <a:prstGeom prst="rect">
            <a:avLst/>
          </a:prstGeom>
        </p:spPr>
      </p:pic>
      <p:pic>
        <p:nvPicPr>
          <p:cNvPr id="11" name="Graphic 10">
            <a:extLst>
              <a:ext uri="{FF2B5EF4-FFF2-40B4-BE49-F238E27FC236}">
                <a16:creationId xmlns:a16="http://schemas.microsoft.com/office/drawing/2014/main" id="{9DD0B11E-C797-165E-13FA-AE170A7F6E1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558010" y="501269"/>
            <a:ext cx="709145" cy="709145"/>
          </a:xfrm>
          <a:prstGeom prst="rect">
            <a:avLst/>
          </a:prstGeom>
        </p:spPr>
      </p:pic>
      <p:pic>
        <p:nvPicPr>
          <p:cNvPr id="2" name="Graphic 1">
            <a:extLst>
              <a:ext uri="{FF2B5EF4-FFF2-40B4-BE49-F238E27FC236}">
                <a16:creationId xmlns:a16="http://schemas.microsoft.com/office/drawing/2014/main" id="{733112EC-D9A8-A0A1-FF6F-0D5C9C091D2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5" name="Picture Placeholder 4">
            <a:extLst>
              <a:ext uri="{FF2B5EF4-FFF2-40B4-BE49-F238E27FC236}">
                <a16:creationId xmlns:a16="http://schemas.microsoft.com/office/drawing/2014/main" id="{32FAD169-9541-C47A-3674-E955CA08BCD6}"/>
              </a:ext>
            </a:extLst>
          </p:cNvPr>
          <p:cNvSpPr>
            <a:spLocks noGrp="1"/>
          </p:cNvSpPr>
          <p:nvPr>
            <p:ph type="pic" sz="quarter" idx="10"/>
          </p:nvPr>
        </p:nvSpPr>
        <p:spPr>
          <a:xfrm>
            <a:off x="0" y="0"/>
            <a:ext cx="12192000" cy="6858000"/>
          </a:xfrm>
          <a:prstGeom prst="rect">
            <a:avLst/>
          </a:prstGeom>
        </p:spPr>
        <p:txBody>
          <a:bodyPr/>
          <a:lstStyle/>
          <a:p>
            <a:r>
              <a:rPr lang="en-GB"/>
              <a:t>Click icon to add picture</a:t>
            </a:r>
            <a:endParaRPr lang="en-SE"/>
          </a:p>
        </p:txBody>
      </p:sp>
    </p:spTree>
    <p:extLst>
      <p:ext uri="{BB962C8B-B14F-4D97-AF65-F5344CB8AC3E}">
        <p14:creationId xmlns:p14="http://schemas.microsoft.com/office/powerpoint/2010/main" val="235087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line, all caps 1">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7B3F088A-C26D-2230-D169-3C9932B8E75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3" name="Text Placeholder 2">
            <a:extLst>
              <a:ext uri="{FF2B5EF4-FFF2-40B4-BE49-F238E27FC236}">
                <a16:creationId xmlns:a16="http://schemas.microsoft.com/office/drawing/2014/main" id="{7BC13F70-23F0-6483-9E3C-62B016C8F96E}"/>
              </a:ext>
            </a:extLst>
          </p:cNvPr>
          <p:cNvSpPr>
            <a:spLocks noGrp="1"/>
          </p:cNvSpPr>
          <p:nvPr>
            <p:ph type="body" sz="quarter" idx="10" hasCustomPrompt="1"/>
          </p:nvPr>
        </p:nvSpPr>
        <p:spPr>
          <a:xfrm>
            <a:off x="2133600" y="0"/>
            <a:ext cx="7912100" cy="6379285"/>
          </a:xfrm>
          <a:prstGeom prst="rect">
            <a:avLst/>
          </a:prstGeom>
        </p:spPr>
        <p:txBody>
          <a:bodyPr anchor="ctr"/>
          <a:lstStyle>
            <a:lvl1pPr marL="0" indent="0" algn="ctr">
              <a:lnSpc>
                <a:spcPct val="70000"/>
              </a:lnSpc>
              <a:spcBef>
                <a:spcPts val="0"/>
              </a:spcBef>
              <a:buNone/>
              <a:defRPr sz="8800" b="0" i="0">
                <a:latin typeface="Calibri Light" panose="020F0302020204030204" pitchFamily="34" charset="0"/>
                <a:cs typeface="Calibri Light" panose="020F0302020204030204" pitchFamily="34" charset="0"/>
              </a:defRPr>
            </a:lvl1pPr>
            <a:lvl2pPr marL="457200" indent="0">
              <a:buNone/>
              <a:defRPr/>
            </a:lvl2pPr>
          </a:lstStyle>
          <a:p>
            <a:pPr lvl="0"/>
            <a:r>
              <a:rPr lang="en-GB" dirty="0"/>
              <a:t>BIGGEST HEADLINE </a:t>
            </a:r>
            <a:br>
              <a:rPr lang="en-GB" dirty="0"/>
            </a:br>
            <a:r>
              <a:rPr lang="en-GB" dirty="0"/>
              <a:t>IN ALL CAPS</a:t>
            </a:r>
          </a:p>
        </p:txBody>
      </p:sp>
    </p:spTree>
    <p:extLst>
      <p:ext uri="{BB962C8B-B14F-4D97-AF65-F5344CB8AC3E}">
        <p14:creationId xmlns:p14="http://schemas.microsoft.com/office/powerpoint/2010/main" val="2745681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line, all caps 2">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7B3F088A-C26D-2230-D169-3C9932B8E75C}"/>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3" name="Text Placeholder 2">
            <a:extLst>
              <a:ext uri="{FF2B5EF4-FFF2-40B4-BE49-F238E27FC236}">
                <a16:creationId xmlns:a16="http://schemas.microsoft.com/office/drawing/2014/main" id="{7BC13F70-23F0-6483-9E3C-62B016C8F96E}"/>
              </a:ext>
            </a:extLst>
          </p:cNvPr>
          <p:cNvSpPr>
            <a:spLocks noGrp="1"/>
          </p:cNvSpPr>
          <p:nvPr>
            <p:ph type="body" sz="quarter" idx="10" hasCustomPrompt="1"/>
          </p:nvPr>
        </p:nvSpPr>
        <p:spPr>
          <a:xfrm>
            <a:off x="2189825" y="0"/>
            <a:ext cx="7812350" cy="6527800"/>
          </a:xfrm>
          <a:prstGeom prst="rect">
            <a:avLst/>
          </a:prstGeom>
        </p:spPr>
        <p:txBody>
          <a:bodyPr anchor="ctr"/>
          <a:lstStyle>
            <a:lvl1pPr marL="0" indent="0" algn="ctr">
              <a:lnSpc>
                <a:spcPct val="80000"/>
              </a:lnSpc>
              <a:spcBef>
                <a:spcPts val="0"/>
              </a:spcBef>
              <a:buNone/>
              <a:defRPr sz="6600" b="0" i="0">
                <a:solidFill>
                  <a:schemeClr val="tx1"/>
                </a:solidFill>
                <a:latin typeface="Calibri Light" panose="020F0302020204030204" pitchFamily="34" charset="0"/>
                <a:cs typeface="Calibri Light" panose="020F0302020204030204" pitchFamily="34" charset="0"/>
              </a:defRPr>
            </a:lvl1pPr>
            <a:lvl2pPr marL="457200" indent="0">
              <a:buNone/>
              <a:defRPr/>
            </a:lvl2pPr>
          </a:lstStyle>
          <a:p>
            <a:r>
              <a:rPr lang="en-GB" sz="6600" dirty="0">
                <a:solidFill>
                  <a:srgbClr val="464648"/>
                </a:solidFill>
                <a:latin typeface="Calibri Light" panose="020F0302020204030204" pitchFamily="34" charset="0"/>
                <a:cs typeface="Calibri Light" panose="020F0302020204030204" pitchFamily="34" charset="0"/>
              </a:rPr>
              <a:t>SMALLER </a:t>
            </a:r>
            <a:br>
              <a:rPr lang="en-GB" sz="6600" dirty="0">
                <a:solidFill>
                  <a:srgbClr val="464648"/>
                </a:solidFill>
                <a:latin typeface="Calibri Light" panose="020F0302020204030204" pitchFamily="34" charset="0"/>
                <a:cs typeface="Calibri Light" panose="020F0302020204030204" pitchFamily="34" charset="0"/>
              </a:rPr>
            </a:br>
            <a:r>
              <a:rPr lang="en-GB" sz="6600" dirty="0">
                <a:solidFill>
                  <a:srgbClr val="464648"/>
                </a:solidFill>
                <a:latin typeface="Calibri Light" panose="020F0302020204030204" pitchFamily="34" charset="0"/>
                <a:cs typeface="Calibri Light" panose="020F0302020204030204" pitchFamily="34" charset="0"/>
              </a:rPr>
              <a:t>HEADLINE </a:t>
            </a:r>
            <a:br>
              <a:rPr lang="en-GB" sz="6600" dirty="0">
                <a:solidFill>
                  <a:srgbClr val="464648"/>
                </a:solidFill>
                <a:latin typeface="Calibri Light" panose="020F0302020204030204" pitchFamily="34" charset="0"/>
                <a:cs typeface="Calibri Light" panose="020F0302020204030204" pitchFamily="34" charset="0"/>
              </a:rPr>
            </a:br>
            <a:r>
              <a:rPr lang="en-GB" sz="6600" dirty="0">
                <a:solidFill>
                  <a:srgbClr val="464648"/>
                </a:solidFill>
                <a:latin typeface="Calibri Light" panose="020F0302020204030204" pitchFamily="34" charset="0"/>
                <a:cs typeface="Calibri Light" panose="020F0302020204030204" pitchFamily="34" charset="0"/>
              </a:rPr>
              <a:t>IN ALL CAPS</a:t>
            </a:r>
          </a:p>
        </p:txBody>
      </p:sp>
    </p:spTree>
    <p:extLst>
      <p:ext uri="{BB962C8B-B14F-4D97-AF65-F5344CB8AC3E}">
        <p14:creationId xmlns:p14="http://schemas.microsoft.com/office/powerpoint/2010/main" val="229823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line/Pullquot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C6EA9A1D-1FBD-B03A-3715-682DA56BCA74}"/>
              </a:ext>
            </a:extLst>
          </p:cNvPr>
          <p:cNvSpPr>
            <a:spLocks noGrp="1"/>
          </p:cNvSpPr>
          <p:nvPr>
            <p:ph type="body" sz="quarter" idx="10" hasCustomPrompt="1"/>
          </p:nvPr>
        </p:nvSpPr>
        <p:spPr>
          <a:xfrm>
            <a:off x="1193800" y="8878"/>
            <a:ext cx="9804400" cy="6184900"/>
          </a:xfrm>
          <a:prstGeom prst="rect">
            <a:avLst/>
          </a:prstGeom>
        </p:spPr>
        <p:txBody>
          <a:bodyPr anchor="ctr"/>
          <a:lstStyle>
            <a:lvl1pPr marL="0" indent="0" algn="l">
              <a:spcBef>
                <a:spcPts val="0"/>
              </a:spcBef>
              <a:buNone/>
              <a:defRPr sz="4400" b="0" i="0">
                <a:solidFill>
                  <a:schemeClr val="tx1"/>
                </a:solidFill>
                <a:latin typeface="Calibri Light" panose="020F0302020204030204" pitchFamily="34" charset="0"/>
                <a:cs typeface="Calibri Light" panose="020F0302020204030204" pitchFamily="34" charset="0"/>
              </a:defRPr>
            </a:lvl1pPr>
          </a:lstStyle>
          <a:p>
            <a:pPr algn="ctr"/>
            <a:r>
              <a:rPr lang="en-GB" dirty="0">
                <a:latin typeface="Calibri Light" panose="020F0302020204030204" pitchFamily="34" charset="0"/>
                <a:cs typeface="Calibri Light" panose="020F0302020204030204" pitchFamily="34" charset="0"/>
              </a:rPr>
              <a:t>This headline is Calibri size 44 and should </a:t>
            </a:r>
            <a:br>
              <a:rPr lang="en-GB" dirty="0">
                <a:latin typeface="Calibri Light" panose="020F0302020204030204" pitchFamily="34" charset="0"/>
                <a:cs typeface="Calibri Light" panose="020F0302020204030204" pitchFamily="34" charset="0"/>
              </a:rPr>
            </a:br>
            <a:r>
              <a:rPr lang="en-GB" dirty="0">
                <a:latin typeface="Calibri Light" panose="020F0302020204030204" pitchFamily="34" charset="0"/>
                <a:cs typeface="Calibri Light" panose="020F0302020204030204" pitchFamily="34" charset="0"/>
              </a:rPr>
              <a:t>ideally not be more than two rows</a:t>
            </a:r>
            <a:endParaRPr lang="en-GB" dirty="0">
              <a:latin typeface="Calibri" panose="020F0502020204030204" pitchFamily="34" charset="0"/>
              <a:cs typeface="Calibri" panose="020F0502020204030204" pitchFamily="34" charset="0"/>
            </a:endParaRPr>
          </a:p>
        </p:txBody>
      </p:sp>
      <p:pic>
        <p:nvPicPr>
          <p:cNvPr id="2" name="Graphic 1">
            <a:extLst>
              <a:ext uri="{FF2B5EF4-FFF2-40B4-BE49-F238E27FC236}">
                <a16:creationId xmlns:a16="http://schemas.microsoft.com/office/drawing/2014/main" id="{9270AE1D-DAD5-1E8B-3040-C79B3C703D1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Tree>
    <p:extLst>
      <p:ext uri="{BB962C8B-B14F-4D97-AF65-F5344CB8AC3E}">
        <p14:creationId xmlns:p14="http://schemas.microsoft.com/office/powerpoint/2010/main" val="1865157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image, right, square">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26B26BFD-70CB-8D2E-A129-6CF5B5AD0B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253210" y="196469"/>
            <a:ext cx="709145" cy="709145"/>
          </a:xfrm>
          <a:prstGeom prst="rect">
            <a:avLst/>
          </a:prstGeom>
        </p:spPr>
      </p:pic>
      <p:sp>
        <p:nvSpPr>
          <p:cNvPr id="6" name="Text Placeholder 5">
            <a:extLst>
              <a:ext uri="{FF2B5EF4-FFF2-40B4-BE49-F238E27FC236}">
                <a16:creationId xmlns:a16="http://schemas.microsoft.com/office/drawing/2014/main" id="{6AB000B4-D61D-6462-7EC9-A178F1C2E9E4}"/>
              </a:ext>
            </a:extLst>
          </p:cNvPr>
          <p:cNvSpPr>
            <a:spLocks noGrp="1"/>
          </p:cNvSpPr>
          <p:nvPr>
            <p:ph type="body" sz="quarter" idx="14" hasCustomPrompt="1"/>
          </p:nvPr>
        </p:nvSpPr>
        <p:spPr>
          <a:xfrm>
            <a:off x="7326077" y="726832"/>
            <a:ext cx="4069805" cy="1511041"/>
          </a:xfrm>
          <a:prstGeom prst="rect">
            <a:avLst/>
          </a:prstGeom>
        </p:spPr>
        <p:txBody>
          <a:bodyPr anchor="b"/>
          <a:lstStyle>
            <a:lvl1pPr marL="0" indent="0">
              <a:spcBef>
                <a:spcPts val="0"/>
              </a:spcBef>
              <a:buFontTx/>
              <a:buNone/>
              <a:defRPr sz="2800" b="0" i="0">
                <a:latin typeface="Calibri" panose="020F0502020204030204" pitchFamily="34" charset="0"/>
                <a:cs typeface="Calibri" panose="020F0502020204030204" pitchFamily="34" charset="0"/>
              </a:defRPr>
            </a:lvl1pPr>
            <a:lvl2pPr>
              <a:defRPr b="0" i="0">
                <a:latin typeface="Calibri" panose="020F0502020204030204" pitchFamily="34" charset="0"/>
                <a:cs typeface="Calibri" panose="020F05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r>
              <a:rPr lang="en-GB" sz="2800" dirty="0">
                <a:latin typeface="Calibri" panose="020F0502020204030204" pitchFamily="34" charset="0"/>
                <a:cs typeface="Calibri" panose="020F0502020204030204" pitchFamily="34" charset="0"/>
              </a:rPr>
              <a:t>This headline is Calibri regular size 28 and should ideally be two, three, </a:t>
            </a:r>
            <a:br>
              <a:rPr lang="en-GB" sz="2800" dirty="0">
                <a:latin typeface="Calibri" panose="020F0502020204030204" pitchFamily="34" charset="0"/>
                <a:cs typeface="Calibri" panose="020F0502020204030204" pitchFamily="34" charset="0"/>
              </a:rPr>
            </a:br>
            <a:r>
              <a:rPr lang="en-GB" sz="2800" dirty="0">
                <a:latin typeface="Calibri" panose="020F0502020204030204" pitchFamily="34" charset="0"/>
                <a:cs typeface="Calibri" panose="020F0502020204030204" pitchFamily="34" charset="0"/>
              </a:rPr>
              <a:t>not more than four rows</a:t>
            </a:r>
          </a:p>
        </p:txBody>
      </p:sp>
      <p:sp>
        <p:nvSpPr>
          <p:cNvPr id="8" name="Text Placeholder 5">
            <a:extLst>
              <a:ext uri="{FF2B5EF4-FFF2-40B4-BE49-F238E27FC236}">
                <a16:creationId xmlns:a16="http://schemas.microsoft.com/office/drawing/2014/main" id="{3BC0F798-CE44-EE56-CEE9-4407960605E9}"/>
              </a:ext>
            </a:extLst>
          </p:cNvPr>
          <p:cNvSpPr>
            <a:spLocks noGrp="1"/>
          </p:cNvSpPr>
          <p:nvPr>
            <p:ph type="body" sz="quarter" idx="15" hasCustomPrompt="1"/>
          </p:nvPr>
        </p:nvSpPr>
        <p:spPr>
          <a:xfrm>
            <a:off x="7326077" y="2442609"/>
            <a:ext cx="4069805" cy="3613255"/>
          </a:xfrm>
          <a:prstGeom prst="rect">
            <a:avLst/>
          </a:prstGeom>
        </p:spPr>
        <p:txBody>
          <a:bodyPr/>
          <a:lstStyle>
            <a:lvl1pPr marL="190500" indent="-190500">
              <a:spcBef>
                <a:spcPts val="800"/>
              </a:spcBef>
              <a:spcAft>
                <a:spcPts val="0"/>
              </a:spcAft>
              <a:buClr>
                <a:schemeClr val="accent2"/>
              </a:buClr>
              <a:buFont typeface="Arial" panose="020B0604020202020204" pitchFamily="34" charset="0"/>
              <a:buChar char="•"/>
              <a:tabLst/>
              <a:defRPr sz="1800" b="0" i="0">
                <a:latin typeface="Calibri Light" panose="020F0302020204030204" pitchFamily="34" charset="0"/>
                <a:cs typeface="Calibri Light" panose="020F0302020204030204" pitchFamily="34" charset="0"/>
              </a:defRPr>
            </a:lvl1pPr>
            <a:lvl2pPr indent="-120600">
              <a:lnSpc>
                <a:spcPct val="100000"/>
              </a:lnSpc>
              <a:spcBef>
                <a:spcPts val="0"/>
              </a:spcBef>
              <a:defRPr sz="1600" b="0" i="0">
                <a:latin typeface="Calibri Light" panose="020F0302020204030204" pitchFamily="34" charset="0"/>
                <a:cs typeface="Calibri Light" panose="020F0302020204030204" pitchFamily="34" charset="0"/>
              </a:defRPr>
            </a:lvl2pPr>
            <a:lvl3pPr>
              <a:defRPr b="0" i="0">
                <a:latin typeface="Calibri" panose="020F0502020204030204" pitchFamily="34" charset="0"/>
                <a:cs typeface="Calibri" panose="020F0502020204030204" pitchFamily="34" charset="0"/>
              </a:defRPr>
            </a:lvl3pPr>
            <a:lvl4pPr>
              <a:defRPr b="0" i="0">
                <a:latin typeface="Calibri" panose="020F0502020204030204" pitchFamily="34" charset="0"/>
                <a:cs typeface="Calibri" panose="020F0502020204030204" pitchFamily="34" charset="0"/>
              </a:defRPr>
            </a:lvl4pPr>
            <a:lvl5pPr>
              <a:defRPr b="0" i="0">
                <a:latin typeface="Calibri" panose="020F0502020204030204" pitchFamily="34" charset="0"/>
                <a:cs typeface="Calibri" panose="020F0502020204030204" pitchFamily="34" charset="0"/>
              </a:defRPr>
            </a:lvl5pPr>
          </a:lstStyle>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endParaRPr lang="en-GB" dirty="0"/>
          </a:p>
          <a:p>
            <a:pPr lvl="0"/>
            <a:r>
              <a:rPr lang="en-GB" dirty="0" err="1"/>
              <a:t>Oreptiunt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r>
              <a:rPr lang="en-GB" dirty="0" err="1"/>
              <a:t>eos</a:t>
            </a:r>
            <a:r>
              <a:rPr lang="en-GB" dirty="0"/>
              <a:t> </a:t>
            </a:r>
            <a:r>
              <a:rPr lang="en-GB" dirty="0" err="1"/>
              <a:t>acerit</a:t>
            </a:r>
            <a:r>
              <a:rPr lang="en-GB" dirty="0"/>
              <a:t> </a:t>
            </a:r>
            <a:r>
              <a:rPr lang="en-GB" dirty="0" err="1"/>
              <a:t>molor</a:t>
            </a:r>
            <a:endParaRPr lang="en-GB" dirty="0"/>
          </a:p>
          <a:p>
            <a:pPr lvl="0"/>
            <a:r>
              <a:rPr lang="en-GB" dirty="0" err="1"/>
              <a:t>Lbus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r>
              <a:rPr lang="en-GB" dirty="0"/>
              <a:t> </a:t>
            </a:r>
            <a:r>
              <a:rPr lang="en-GB" dirty="0" err="1"/>
              <a:t>quam</a:t>
            </a:r>
            <a:r>
              <a:rPr lang="en-GB" dirty="0"/>
              <a:t>, </a:t>
            </a:r>
            <a:r>
              <a:rPr lang="en-GB" dirty="0" err="1"/>
              <a:t>sandes</a:t>
            </a:r>
            <a:r>
              <a:rPr lang="en-GB" dirty="0"/>
              <a:t> </a:t>
            </a:r>
          </a:p>
          <a:p>
            <a:pPr lvl="0"/>
            <a:r>
              <a:rPr lang="en-GB" dirty="0" err="1"/>
              <a:t>Kbus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r>
              <a:rPr lang="en-GB" dirty="0" err="1"/>
              <a:t>nulpa</a:t>
            </a:r>
            <a:r>
              <a:rPr lang="en-GB" dirty="0"/>
              <a:t> </a:t>
            </a:r>
            <a:r>
              <a:rPr lang="en-GB" dirty="0" err="1"/>
              <a:t>sitium</a:t>
            </a:r>
            <a:endParaRPr lang="en-GB" dirty="0"/>
          </a:p>
          <a:p>
            <a:pPr lvl="0"/>
            <a:r>
              <a:rPr lang="en-GB" dirty="0" err="1"/>
              <a:t>Ereptiunt</a:t>
            </a:r>
            <a:r>
              <a:rPr lang="en-GB" dirty="0"/>
              <a:t> </a:t>
            </a:r>
            <a:r>
              <a:rPr lang="en-GB" dirty="0" err="1"/>
              <a:t>alibus</a:t>
            </a:r>
            <a:r>
              <a:rPr lang="en-GB" dirty="0"/>
              <a:t> </a:t>
            </a:r>
            <a:r>
              <a:rPr lang="en-GB" dirty="0" err="1"/>
              <a:t>elitati</a:t>
            </a:r>
            <a:r>
              <a:rPr lang="en-GB" dirty="0"/>
              <a:t> </a:t>
            </a:r>
            <a:r>
              <a:rPr lang="en-GB" dirty="0" err="1"/>
              <a:t>squisto</a:t>
            </a:r>
            <a:r>
              <a:rPr lang="en-GB" dirty="0"/>
              <a:t> </a:t>
            </a:r>
            <a:r>
              <a:rPr lang="en-GB" dirty="0" err="1"/>
              <a:t>tet</a:t>
            </a:r>
            <a:r>
              <a:rPr lang="en-GB" dirty="0"/>
              <a:t> et pro </a:t>
            </a:r>
            <a:r>
              <a:rPr lang="en-GB" dirty="0" err="1"/>
              <a:t>excerit</a:t>
            </a:r>
            <a:r>
              <a:rPr lang="en-GB" dirty="0"/>
              <a:t> </a:t>
            </a:r>
            <a:r>
              <a:rPr lang="en-GB" dirty="0" err="1"/>
              <a:t>quam</a:t>
            </a:r>
            <a:r>
              <a:rPr lang="en-GB" dirty="0"/>
              <a:t>, </a:t>
            </a:r>
            <a:r>
              <a:rPr lang="en-GB" dirty="0" err="1"/>
              <a:t>essundi</a:t>
            </a:r>
            <a:r>
              <a:rPr lang="en-GB" dirty="0"/>
              <a:t> </a:t>
            </a:r>
            <a:r>
              <a:rPr lang="en-GB" dirty="0" err="1"/>
              <a:t>dia</a:t>
            </a:r>
            <a:r>
              <a:rPr lang="en-GB" dirty="0"/>
              <a:t> id </a:t>
            </a:r>
            <a:r>
              <a:rPr lang="en-GB" dirty="0" err="1"/>
              <a:t>ulpa</a:t>
            </a:r>
            <a:r>
              <a:rPr lang="en-GB" dirty="0"/>
              <a:t> </a:t>
            </a:r>
          </a:p>
        </p:txBody>
      </p:sp>
      <p:sp>
        <p:nvSpPr>
          <p:cNvPr id="3" name="Picture Placeholder 8">
            <a:extLst>
              <a:ext uri="{FF2B5EF4-FFF2-40B4-BE49-F238E27FC236}">
                <a16:creationId xmlns:a16="http://schemas.microsoft.com/office/drawing/2014/main" id="{EA981F4F-BE1A-C889-0619-424243CAEB9F}"/>
              </a:ext>
            </a:extLst>
          </p:cNvPr>
          <p:cNvSpPr>
            <a:spLocks noGrp="1"/>
          </p:cNvSpPr>
          <p:nvPr>
            <p:ph type="pic" sz="quarter" idx="16"/>
          </p:nvPr>
        </p:nvSpPr>
        <p:spPr>
          <a:xfrm>
            <a:off x="0" y="0"/>
            <a:ext cx="6859165" cy="6858000"/>
          </a:xfrm>
          <a:prstGeom prst="rect">
            <a:avLst/>
          </a:prstGeom>
        </p:spPr>
        <p:txBody>
          <a:bodyPr/>
          <a:lstStyle/>
          <a:p>
            <a:r>
              <a:rPr lang="en-GB"/>
              <a:t>Click icon to add picture</a:t>
            </a:r>
            <a:endParaRPr lang="en-SE"/>
          </a:p>
        </p:txBody>
      </p:sp>
    </p:spTree>
    <p:extLst>
      <p:ext uri="{BB962C8B-B14F-4D97-AF65-F5344CB8AC3E}">
        <p14:creationId xmlns:p14="http://schemas.microsoft.com/office/powerpoint/2010/main" val="805965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4805856"/>
      </p:ext>
    </p:extLst>
  </p:cSld>
  <p:clrMap bg1="lt1" tx1="dk1" bg2="lt2" tx2="dk2" accent1="accent1" accent2="accent2" accent3="accent3" accent4="accent4" accent5="accent5" accent6="accent6" hlink="hlink" folHlink="folHlink"/>
  <p:sldLayoutIdLst>
    <p:sldLayoutId id="2147483659" r:id="rId1"/>
    <p:sldLayoutId id="2147483682" r:id="rId2"/>
    <p:sldLayoutId id="2147483713" r:id="rId3"/>
    <p:sldLayoutId id="2147483710" r:id="rId4"/>
    <p:sldLayoutId id="2147483655" r:id="rId5"/>
    <p:sldLayoutId id="2147483680" r:id="rId6"/>
    <p:sldLayoutId id="2147483681" r:id="rId7"/>
    <p:sldLayoutId id="2147483657" r:id="rId8"/>
    <p:sldLayoutId id="2147483707" r:id="rId9"/>
    <p:sldLayoutId id="2147483675" r:id="rId10"/>
    <p:sldLayoutId id="2147483709" r:id="rId11"/>
    <p:sldLayoutId id="2147483712" r:id="rId12"/>
    <p:sldLayoutId id="2147483714" r:id="rId13"/>
    <p:sldLayoutId id="2147483706" r:id="rId14"/>
    <p:sldLayoutId id="2147483715" r:id="rId15"/>
    <p:sldLayoutId id="2147483694" r:id="rId16"/>
    <p:sldLayoutId id="2147483693" r:id="rId17"/>
    <p:sldLayoutId id="2147483695" r:id="rId18"/>
    <p:sldLayoutId id="2147483696" r:id="rId19"/>
    <p:sldLayoutId id="2147483700" r:id="rId20"/>
    <p:sldLayoutId id="2147483697" r:id="rId21"/>
    <p:sldLayoutId id="2147483698" r:id="rId22"/>
    <p:sldLayoutId id="2147483699" r:id="rId23"/>
    <p:sldLayoutId id="2147483686" r:id="rId24"/>
    <p:sldLayoutId id="2147483684" r:id="rId25"/>
    <p:sldLayoutId id="2147483685" r:id="rId26"/>
    <p:sldLayoutId id="2147483660" r:id="rId27"/>
    <p:sldLayoutId id="2147483658" r:id="rId28"/>
    <p:sldLayoutId id="2147483716"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12.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hyperlink" Target="https://dailymed.nlm.nih.gov/dailymed/drugInfo.cfm?setid=8c8bcba9-eaeb-aa44-f9ea-b580de55a439" TargetMode="External"/><Relationship Id="rId7" Type="http://schemas.openxmlformats.org/officeDocument/2006/relationships/hyperlink" Target="https://dailymed.nlm.nih.gov/dailymed/drugInfo.cfm?setid=b05c174f-832c-4321-b34f-2c4ad3742269" TargetMode="External"/><Relationship Id="rId2" Type="http://schemas.openxmlformats.org/officeDocument/2006/relationships/hyperlink" Target="https://dailymed.nlm.nih.gov/dailymed/drugInfo.cfm?setid=aa0b1582-6ef3-4697-9ea6-5391e6e57853" TargetMode="External"/><Relationship Id="rId1" Type="http://schemas.openxmlformats.org/officeDocument/2006/relationships/slideLayout" Target="../slideLayouts/slideLayout3.xml"/><Relationship Id="rId6" Type="http://schemas.openxmlformats.org/officeDocument/2006/relationships/hyperlink" Target="https://dailymed.nlm.nih.gov/dailymed/drugInfo.cfm?setid=36adb053-3189-4c91-87dd-e122a2c8e812" TargetMode="External"/><Relationship Id="rId5" Type="http://schemas.openxmlformats.org/officeDocument/2006/relationships/hyperlink" Target="https://dailymed.nlm.nih.gov/dailymed/drugInfo.cfm?setid=42f935ca-45ba-4b3e-8b40-9b2d4eb56281" TargetMode="External"/><Relationship Id="rId4" Type="http://schemas.openxmlformats.org/officeDocument/2006/relationships/hyperlink" Target="https://dailymed.nlm.nih.gov/dailymed/drugInfo.cfm?setid=db1161c9-6efd-4361-a766-6a37c241cce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32324410-AFF8-3019-2CC4-92C7D0002BD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001329" y="1117520"/>
            <a:ext cx="4189341" cy="4189341"/>
          </a:xfrm>
          <a:prstGeom prst="rect">
            <a:avLst/>
          </a:prstGeom>
        </p:spPr>
      </p:pic>
    </p:spTree>
    <p:extLst>
      <p:ext uri="{BB962C8B-B14F-4D97-AF65-F5344CB8AC3E}">
        <p14:creationId xmlns:p14="http://schemas.microsoft.com/office/powerpoint/2010/main" val="1205375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0C2A496-ACD5-DFA3-A74D-BA687C6093C3}"/>
              </a:ext>
            </a:extLst>
          </p:cNvPr>
          <p:cNvSpPr>
            <a:spLocks noGrp="1"/>
          </p:cNvSpPr>
          <p:nvPr>
            <p:ph type="body" sz="quarter" idx="15"/>
          </p:nvPr>
        </p:nvSpPr>
        <p:spPr/>
        <p:txBody>
          <a:bodyPr lIns="91440" tIns="45720" rIns="91440" bIns="45720" anchor="t"/>
          <a:lstStyle/>
          <a:p>
            <a:r>
              <a:rPr lang="en-SE" dirty="0">
                <a:latin typeface="Calibri Light"/>
                <a:ea typeface="Calibri Light"/>
                <a:cs typeface="Calibri Light"/>
              </a:rPr>
              <a:t>Data Scientists: experiment with LLMs to determine whether or not it can navigate intricacies of drug labels, patient characteristics and context of safety reports to correctly classify whether an adverse event could be considered as labelled</a:t>
            </a:r>
            <a:endParaRPr lang="en-SE" dirty="0"/>
          </a:p>
          <a:p>
            <a:pPr marL="0" indent="0">
              <a:buNone/>
            </a:pPr>
            <a:r>
              <a:rPr lang="en-SE" sz="1800" i="1" dirty="0">
                <a:latin typeface="Calibri Light"/>
                <a:ea typeface="Calibri Light"/>
                <a:cs typeface="Calibri Light"/>
              </a:rPr>
              <a:t>Bonus points if we make a support interface!</a:t>
            </a:r>
            <a:br>
              <a:rPr lang="en-SE" sz="1800" i="1" dirty="0"/>
            </a:br>
            <a:endParaRPr lang="en-SE" sz="1800" i="1" dirty="0"/>
          </a:p>
          <a:p>
            <a:r>
              <a:rPr lang="en-SE" dirty="0"/>
              <a:t>Regulators: If a vendor would provide such a support tool, how would it be regulated? What would it take (performance metrics, implementation measures…) for such a tool to be approved for use in PV processes? Can we devise guidance around use of LLMs for clinical reasoning?</a:t>
            </a:r>
          </a:p>
        </p:txBody>
      </p:sp>
      <p:sp>
        <p:nvSpPr>
          <p:cNvPr id="3" name="Text Placeholder 2">
            <a:extLst>
              <a:ext uri="{FF2B5EF4-FFF2-40B4-BE49-F238E27FC236}">
                <a16:creationId xmlns:a16="http://schemas.microsoft.com/office/drawing/2014/main" id="{799458B3-484E-6F3C-11B9-B3C86CFAB7B1}"/>
              </a:ext>
            </a:extLst>
          </p:cNvPr>
          <p:cNvSpPr>
            <a:spLocks noGrp="1"/>
          </p:cNvSpPr>
          <p:nvPr>
            <p:ph type="body" sz="quarter" idx="16"/>
          </p:nvPr>
        </p:nvSpPr>
        <p:spPr>
          <a:xfrm>
            <a:off x="823562" y="483192"/>
            <a:ext cx="9826905" cy="1203411"/>
          </a:xfrm>
        </p:spPr>
        <p:txBody>
          <a:bodyPr/>
          <a:lstStyle/>
          <a:p>
            <a:r>
              <a:rPr lang="en-SE" dirty="0"/>
              <a:t>Objectives for the collabathon</a:t>
            </a:r>
          </a:p>
        </p:txBody>
      </p:sp>
    </p:spTree>
    <p:extLst>
      <p:ext uri="{BB962C8B-B14F-4D97-AF65-F5344CB8AC3E}">
        <p14:creationId xmlns:p14="http://schemas.microsoft.com/office/powerpoint/2010/main" val="127564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7C7E3-8BC0-C7D5-F71F-F885EB0338C8}"/>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F1166593-DC7C-9CC4-BC78-8D213AD04687}"/>
              </a:ext>
            </a:extLst>
          </p:cNvPr>
          <p:cNvSpPr txBox="1"/>
          <p:nvPr/>
        </p:nvSpPr>
        <p:spPr>
          <a:xfrm>
            <a:off x="698294" y="2234212"/>
            <a:ext cx="10800643" cy="181113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20000"/>
              </a:lnSpc>
              <a:spcBef>
                <a:spcPts val="1000"/>
              </a:spcBef>
            </a:pPr>
            <a:r>
              <a:rPr lang="sv-SE" sz="3200" b="1" dirty="0" err="1">
                <a:solidFill>
                  <a:srgbClr val="3A3B3D"/>
                </a:solidFill>
                <a:latin typeface="Calibri Light"/>
                <a:cs typeface="Calibri Light"/>
              </a:rPr>
              <a:t>Possible</a:t>
            </a:r>
            <a:r>
              <a:rPr lang="sv-SE" sz="3200" b="1" dirty="0">
                <a:solidFill>
                  <a:srgbClr val="3A3B3D"/>
                </a:solidFill>
                <a:latin typeface="Calibri Light"/>
                <a:cs typeface="Calibri Light"/>
              </a:rPr>
              <a:t> </a:t>
            </a:r>
            <a:r>
              <a:rPr lang="sv-SE" sz="3200" b="1" dirty="0" err="1">
                <a:solidFill>
                  <a:srgbClr val="3A3B3D"/>
                </a:solidFill>
                <a:latin typeface="Calibri Light"/>
                <a:cs typeface="Calibri Light"/>
              </a:rPr>
              <a:t>gotchas</a:t>
            </a:r>
            <a:endParaRPr lang="en-GB" sz="3200" b="1" dirty="0">
              <a:latin typeface="Calibri Light"/>
              <a:ea typeface="Calibri Light"/>
              <a:cs typeface="Calibri Light"/>
            </a:endParaRPr>
          </a:p>
          <a:p>
            <a:pPr marL="1200150" lvl="1" indent="-457200">
              <a:lnSpc>
                <a:spcPct val="120000"/>
              </a:lnSpc>
              <a:spcBef>
                <a:spcPts val="500"/>
              </a:spcBef>
              <a:buFont typeface="Wingdings,Sans-Serif"/>
              <a:buChar char="ü"/>
            </a:pPr>
            <a:r>
              <a:rPr lang="en-US" sz="2800" dirty="0">
                <a:solidFill>
                  <a:srgbClr val="3A3B3D"/>
                </a:solidFill>
                <a:latin typeface="Calibri Light"/>
                <a:cs typeface="Calibri Light"/>
              </a:rPr>
              <a:t>Differentiate between indications and reactions </a:t>
            </a:r>
            <a:endParaRPr lang="en-US" sz="2800" dirty="0">
              <a:solidFill>
                <a:srgbClr val="3A3B3D"/>
              </a:solidFill>
              <a:latin typeface="Calibri Light"/>
              <a:ea typeface="Calibri Light"/>
              <a:cs typeface="Calibri Light"/>
            </a:endParaRPr>
          </a:p>
          <a:p>
            <a:pPr marL="1200150" lvl="1" indent="-457200">
              <a:lnSpc>
                <a:spcPct val="120000"/>
              </a:lnSpc>
              <a:spcBef>
                <a:spcPts val="500"/>
              </a:spcBef>
              <a:buFont typeface="Wingdings,Sans-Serif"/>
              <a:buChar char="ü"/>
            </a:pPr>
            <a:r>
              <a:rPr lang="en-US" sz="2800" dirty="0">
                <a:solidFill>
                  <a:srgbClr val="3A3B3D"/>
                </a:solidFill>
                <a:latin typeface="Calibri Light"/>
                <a:cs typeface="Calibri Light"/>
              </a:rPr>
              <a:t>evaluate contraindication or other patient characteristics</a:t>
            </a:r>
            <a:endParaRPr lang="en-GB" sz="2800" dirty="0">
              <a:latin typeface="Calibri Light"/>
              <a:ea typeface="Calibri Light"/>
              <a:cs typeface="Calibri Light"/>
            </a:endParaRPr>
          </a:p>
        </p:txBody>
      </p:sp>
    </p:spTree>
    <p:extLst>
      <p:ext uri="{BB962C8B-B14F-4D97-AF65-F5344CB8AC3E}">
        <p14:creationId xmlns:p14="http://schemas.microsoft.com/office/powerpoint/2010/main" val="387389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D41A17-EB8C-CD10-F0F6-4DA0BBD9A163}"/>
              </a:ext>
            </a:extLst>
          </p:cNvPr>
          <p:cNvSpPr>
            <a:spLocks noGrp="1"/>
          </p:cNvSpPr>
          <p:nvPr>
            <p:ph type="body" sz="quarter" idx="15"/>
          </p:nvPr>
        </p:nvSpPr>
        <p:spPr/>
        <p:txBody>
          <a:bodyPr/>
          <a:lstStyle/>
          <a:p>
            <a:r>
              <a:rPr lang="en-GB" sz="1400" dirty="0"/>
              <a:t>Prednisone (</a:t>
            </a:r>
            <a:r>
              <a:rPr lang="en-GB" sz="1400" dirty="0">
                <a:hlinkClick r:id="rId2"/>
              </a:rPr>
              <a:t>https://dailymed.nlm.nih.gov/dailymed/drugInfo.cfm?setid=aa0b1582-6ef3-4697-9ea6-5391e6e57853</a:t>
            </a:r>
            <a:r>
              <a:rPr lang="en-GB" sz="1400" dirty="0"/>
              <a:t>)</a:t>
            </a:r>
          </a:p>
          <a:p>
            <a:r>
              <a:rPr lang="en-GB" sz="1400" dirty="0"/>
              <a:t>Sertraline (</a:t>
            </a:r>
            <a:r>
              <a:rPr lang="en-GB" sz="1400" dirty="0">
                <a:hlinkClick r:id="rId3"/>
              </a:rPr>
              <a:t>https://dailymed.nlm.nih.gov/dailymed/drugInfo.cfm?setid=8c8bcba9-eaeb-aa44-f9ea-b580de55a439</a:t>
            </a:r>
            <a:r>
              <a:rPr lang="en-GB" sz="1400" dirty="0"/>
              <a:t>)</a:t>
            </a:r>
          </a:p>
          <a:p>
            <a:r>
              <a:rPr lang="en-GB" sz="1400" dirty="0"/>
              <a:t>Clopidogrel (</a:t>
            </a:r>
            <a:r>
              <a:rPr lang="en-GB" sz="1400" dirty="0">
                <a:hlinkClick r:id="rId4"/>
              </a:rPr>
              <a:t>https://dailymed.nlm.nih.gov/dailymed/drugInfo.cfm?setid=db1161c9-6efd-4361-a766-6a37c241ccee</a:t>
            </a:r>
            <a:r>
              <a:rPr lang="en-GB" sz="1400" dirty="0"/>
              <a:t>)</a:t>
            </a:r>
          </a:p>
          <a:p>
            <a:r>
              <a:rPr lang="en-GB" sz="1400" dirty="0"/>
              <a:t>Amoxicillin (</a:t>
            </a:r>
            <a:r>
              <a:rPr lang="en-GB" sz="1400" dirty="0">
                <a:solidFill>
                  <a:srgbClr val="E99B96"/>
                </a:solidFill>
                <a:hlinkClick r:id="rId5">
                  <a:extLst>
                    <a:ext uri="{A12FA001-AC4F-418D-AE19-62706E023703}">
                      <ahyp:hlinkClr xmlns:ahyp="http://schemas.microsoft.com/office/drawing/2018/hyperlinkcolor" val="tx"/>
                    </a:ext>
                  </a:extLst>
                </a:hlinkClick>
              </a:rPr>
              <a:t>https://dailymed.nlm.nih.gov/dailymed/drugInfo.cfm?setid=42f935ca-45ba-4b3e-8b40-9b2d4eb56281</a:t>
            </a:r>
            <a:r>
              <a:rPr lang="en-GB" sz="1400" dirty="0"/>
              <a:t>)</a:t>
            </a:r>
          </a:p>
          <a:p>
            <a:r>
              <a:rPr lang="en-GB" sz="1400" dirty="0"/>
              <a:t>Omeprazole (</a:t>
            </a:r>
            <a:r>
              <a:rPr lang="en-GB" sz="1400" dirty="0">
                <a:hlinkClick r:id="rId6"/>
              </a:rPr>
              <a:t>https://dailymed.nlm.nih.gov/dailymed/drugInfo.cfm?setid=36adb053-3189-4c91-87dd-e122a2c8e812</a:t>
            </a:r>
            <a:r>
              <a:rPr lang="en-GB" sz="1400" dirty="0"/>
              <a:t>) </a:t>
            </a:r>
          </a:p>
          <a:p>
            <a:r>
              <a:rPr lang="en-GB" sz="1400" dirty="0"/>
              <a:t>Infliximab (</a:t>
            </a:r>
            <a:r>
              <a:rPr lang="en-GB" sz="1400" dirty="0">
                <a:hlinkClick r:id="rId7"/>
              </a:rPr>
              <a:t>https://dailymed.nlm.nih.gov/dailymed/drugInfo.cfm?setid=b05c174f-832c-4321-b34f-2c4ad3742269</a:t>
            </a:r>
            <a:r>
              <a:rPr lang="en-GB" sz="1400" dirty="0"/>
              <a:t>) </a:t>
            </a:r>
            <a:endParaRPr lang="en-SE" sz="1400" dirty="0"/>
          </a:p>
        </p:txBody>
      </p:sp>
      <p:sp>
        <p:nvSpPr>
          <p:cNvPr id="3" name="Text Placeholder 2">
            <a:extLst>
              <a:ext uri="{FF2B5EF4-FFF2-40B4-BE49-F238E27FC236}">
                <a16:creationId xmlns:a16="http://schemas.microsoft.com/office/drawing/2014/main" id="{2CC50900-3567-A0AE-D9F6-850A0ACD8A92}"/>
              </a:ext>
            </a:extLst>
          </p:cNvPr>
          <p:cNvSpPr>
            <a:spLocks noGrp="1"/>
          </p:cNvSpPr>
          <p:nvPr>
            <p:ph type="body" sz="quarter" idx="16"/>
          </p:nvPr>
        </p:nvSpPr>
        <p:spPr>
          <a:xfrm>
            <a:off x="701645" y="497896"/>
            <a:ext cx="9826905" cy="945010"/>
          </a:xfrm>
        </p:spPr>
        <p:txBody>
          <a:bodyPr/>
          <a:lstStyle/>
          <a:p>
            <a:r>
              <a:rPr lang="en-SE" dirty="0"/>
              <a:t>The data we will use</a:t>
            </a:r>
          </a:p>
        </p:txBody>
      </p:sp>
      <p:sp>
        <p:nvSpPr>
          <p:cNvPr id="4" name="TextBox 3">
            <a:extLst>
              <a:ext uri="{FF2B5EF4-FFF2-40B4-BE49-F238E27FC236}">
                <a16:creationId xmlns:a16="http://schemas.microsoft.com/office/drawing/2014/main" id="{25EE7011-C6E3-D4A1-0BF7-1696F6EE7F0D}"/>
              </a:ext>
            </a:extLst>
          </p:cNvPr>
          <p:cNvSpPr txBox="1"/>
          <p:nvPr/>
        </p:nvSpPr>
        <p:spPr>
          <a:xfrm>
            <a:off x="701645" y="1665278"/>
            <a:ext cx="5238293" cy="369332"/>
          </a:xfrm>
          <a:prstGeom prst="rect">
            <a:avLst/>
          </a:prstGeom>
          <a:noFill/>
        </p:spPr>
        <p:txBody>
          <a:bodyPr wrap="none" rtlCol="0">
            <a:spAutoFit/>
          </a:bodyPr>
          <a:lstStyle/>
          <a:p>
            <a:r>
              <a:rPr lang="en-SE" dirty="0"/>
              <a:t>Reports from the public FAERS, on the following drugs</a:t>
            </a:r>
          </a:p>
        </p:txBody>
      </p:sp>
      <p:sp>
        <p:nvSpPr>
          <p:cNvPr id="5" name="TextBox 4">
            <a:extLst>
              <a:ext uri="{FF2B5EF4-FFF2-40B4-BE49-F238E27FC236}">
                <a16:creationId xmlns:a16="http://schemas.microsoft.com/office/drawing/2014/main" id="{9B60660E-33F6-5685-BD67-4A7F28BCF653}"/>
              </a:ext>
            </a:extLst>
          </p:cNvPr>
          <p:cNvSpPr txBox="1"/>
          <p:nvPr/>
        </p:nvSpPr>
        <p:spPr>
          <a:xfrm>
            <a:off x="701645" y="4676503"/>
            <a:ext cx="6894580" cy="369332"/>
          </a:xfrm>
          <a:prstGeom prst="rect">
            <a:avLst/>
          </a:prstGeom>
          <a:noFill/>
        </p:spPr>
        <p:txBody>
          <a:bodyPr wrap="none" rtlCol="0">
            <a:spAutoFit/>
          </a:bodyPr>
          <a:lstStyle/>
          <a:p>
            <a:r>
              <a:rPr lang="en-SE" dirty="0"/>
              <a:t>Data has been prepared in advance and will be shared with participants</a:t>
            </a:r>
          </a:p>
        </p:txBody>
      </p:sp>
    </p:spTree>
    <p:extLst>
      <p:ext uri="{BB962C8B-B14F-4D97-AF65-F5344CB8AC3E}">
        <p14:creationId xmlns:p14="http://schemas.microsoft.com/office/powerpoint/2010/main" val="32768722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7928531"/>
      </p:ext>
    </p:extLst>
  </p:cSld>
  <p:clrMapOvr>
    <a:masterClrMapping/>
  </p:clrMapOvr>
  <p:transition spd="slow">
    <p:push dir="d"/>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BFAD1A4-E4E8-D482-6945-840CF1AA7A87}"/>
              </a:ext>
            </a:extLst>
          </p:cNvPr>
          <p:cNvSpPr>
            <a:spLocks noGrp="1"/>
          </p:cNvSpPr>
          <p:nvPr>
            <p:ph type="body" sz="quarter" idx="10"/>
          </p:nvPr>
        </p:nvSpPr>
        <p:spPr>
          <a:xfrm>
            <a:off x="1193800" y="304803"/>
            <a:ext cx="9791700" cy="3429000"/>
          </a:xfrm>
        </p:spPr>
        <p:txBody>
          <a:bodyPr lIns="91440" tIns="45720" rIns="91440" bIns="45720" anchor="b"/>
          <a:lstStyle/>
          <a:p>
            <a:r>
              <a:rPr lang="en-SE" dirty="0"/>
              <a:t>LLM task force collabathon 2025</a:t>
            </a:r>
          </a:p>
          <a:p>
            <a:r>
              <a:rPr lang="en-SE" sz="2800" i="1" dirty="0">
                <a:latin typeface="Calibri Light"/>
                <a:ea typeface="Calibri Light"/>
                <a:cs typeface="Calibri Light"/>
              </a:rPr>
              <a:t>Use case 1: Testing clinical reasoning capabilities of LLMs for determining whether adverse events are labelled, and establish regulatory requirements for safe use of such a tool</a:t>
            </a:r>
          </a:p>
        </p:txBody>
      </p:sp>
      <p:sp>
        <p:nvSpPr>
          <p:cNvPr id="3" name="Text Placeholder 2">
            <a:extLst>
              <a:ext uri="{FF2B5EF4-FFF2-40B4-BE49-F238E27FC236}">
                <a16:creationId xmlns:a16="http://schemas.microsoft.com/office/drawing/2014/main" id="{99BA328D-590E-73EC-6880-996643BA329F}"/>
              </a:ext>
            </a:extLst>
          </p:cNvPr>
          <p:cNvSpPr>
            <a:spLocks noGrp="1"/>
          </p:cNvSpPr>
          <p:nvPr>
            <p:ph type="body" sz="quarter" idx="11"/>
          </p:nvPr>
        </p:nvSpPr>
        <p:spPr>
          <a:xfrm>
            <a:off x="1193800" y="3860803"/>
            <a:ext cx="9791700" cy="506714"/>
          </a:xfrm>
        </p:spPr>
        <p:txBody>
          <a:bodyPr/>
          <a:lstStyle/>
          <a:p>
            <a:r>
              <a:rPr lang="en-SE" dirty="0"/>
              <a:t>Lucie Gattepaille, Head of Data Science, Uppsala Monitoring Centre</a:t>
            </a:r>
          </a:p>
        </p:txBody>
      </p:sp>
      <p:sp>
        <p:nvSpPr>
          <p:cNvPr id="4" name="Text Placeholder 3">
            <a:extLst>
              <a:ext uri="{FF2B5EF4-FFF2-40B4-BE49-F238E27FC236}">
                <a16:creationId xmlns:a16="http://schemas.microsoft.com/office/drawing/2014/main" id="{C12054D4-EC66-6302-BD2D-DB34FA3A3A85}"/>
              </a:ext>
            </a:extLst>
          </p:cNvPr>
          <p:cNvSpPr>
            <a:spLocks noGrp="1"/>
          </p:cNvSpPr>
          <p:nvPr>
            <p:ph type="body" sz="quarter" idx="12"/>
          </p:nvPr>
        </p:nvSpPr>
        <p:spPr/>
        <p:txBody>
          <a:bodyPr/>
          <a:lstStyle/>
          <a:p>
            <a:r>
              <a:rPr lang="en-SE" dirty="0"/>
              <a:t>Bern, April 1st, 2025</a:t>
            </a:r>
          </a:p>
        </p:txBody>
      </p:sp>
    </p:spTree>
    <p:extLst>
      <p:ext uri="{BB962C8B-B14F-4D97-AF65-F5344CB8AC3E}">
        <p14:creationId xmlns:p14="http://schemas.microsoft.com/office/powerpoint/2010/main" val="1933591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0481CA0-8973-1866-B8BC-4710F901FF96}"/>
              </a:ext>
            </a:extLst>
          </p:cNvPr>
          <p:cNvSpPr>
            <a:spLocks noGrp="1"/>
          </p:cNvSpPr>
          <p:nvPr>
            <p:ph type="body" sz="quarter" idx="15"/>
          </p:nvPr>
        </p:nvSpPr>
        <p:spPr/>
        <p:txBody>
          <a:bodyPr/>
          <a:lstStyle/>
          <a:p>
            <a:pPr marL="0" indent="0">
              <a:buNone/>
            </a:pPr>
            <a:endParaRPr lang="en-SE" dirty="0"/>
          </a:p>
        </p:txBody>
      </p:sp>
      <p:sp>
        <p:nvSpPr>
          <p:cNvPr id="3" name="Text Placeholder 2">
            <a:extLst>
              <a:ext uri="{FF2B5EF4-FFF2-40B4-BE49-F238E27FC236}">
                <a16:creationId xmlns:a16="http://schemas.microsoft.com/office/drawing/2014/main" id="{C133A9FE-A64C-C7AC-7FE6-3E938DFCFD34}"/>
              </a:ext>
            </a:extLst>
          </p:cNvPr>
          <p:cNvSpPr>
            <a:spLocks noGrp="1"/>
          </p:cNvSpPr>
          <p:nvPr>
            <p:ph type="body" sz="quarter" idx="16"/>
          </p:nvPr>
        </p:nvSpPr>
        <p:spPr/>
        <p:txBody>
          <a:bodyPr lIns="91440" tIns="45720" rIns="91440" bIns="45720" anchor="b"/>
          <a:lstStyle/>
          <a:p>
            <a:endParaRPr lang="en-US">
              <a:ea typeface="Calibri Light"/>
            </a:endParaRPr>
          </a:p>
        </p:txBody>
      </p:sp>
      <p:pic>
        <p:nvPicPr>
          <p:cNvPr id="4" name="Picture 3">
            <a:extLst>
              <a:ext uri="{FF2B5EF4-FFF2-40B4-BE49-F238E27FC236}">
                <a16:creationId xmlns:a16="http://schemas.microsoft.com/office/drawing/2014/main" id="{4E8E4B0C-128C-D77B-F6EE-2281A06C919C}"/>
              </a:ext>
            </a:extLst>
          </p:cNvPr>
          <p:cNvPicPr>
            <a:picLocks noChangeAspect="1"/>
          </p:cNvPicPr>
          <p:nvPr/>
        </p:nvPicPr>
        <p:blipFill>
          <a:blip r:embed="rId2"/>
          <a:stretch>
            <a:fillRect/>
          </a:stretch>
        </p:blipFill>
        <p:spPr>
          <a:xfrm>
            <a:off x="2667000" y="0"/>
            <a:ext cx="6858000" cy="6858000"/>
          </a:xfrm>
          <a:prstGeom prst="rect">
            <a:avLst/>
          </a:prstGeom>
        </p:spPr>
      </p:pic>
    </p:spTree>
    <p:extLst>
      <p:ext uri="{BB962C8B-B14F-4D97-AF65-F5344CB8AC3E}">
        <p14:creationId xmlns:p14="http://schemas.microsoft.com/office/powerpoint/2010/main" val="2163689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D8EDB7C-032F-4B19-7A39-FAA58A6C6FA2}"/>
              </a:ext>
            </a:extLst>
          </p:cNvPr>
          <p:cNvSpPr>
            <a:spLocks noGrp="1"/>
          </p:cNvSpPr>
          <p:nvPr>
            <p:ph type="body" sz="quarter" idx="15"/>
          </p:nvPr>
        </p:nvSpPr>
        <p:spPr/>
        <p:txBody>
          <a:bodyPr/>
          <a:lstStyle/>
          <a:p>
            <a:pPr marL="0" indent="0" algn="l">
              <a:buNone/>
            </a:pPr>
            <a:r>
              <a:rPr lang="en-GB" dirty="0"/>
              <a:t>A signal is information arising from one or multiple sources (including observations and experiments), which suggests</a:t>
            </a:r>
          </a:p>
          <a:p>
            <a:pPr algn="l"/>
            <a:r>
              <a:rPr lang="en-GB" dirty="0"/>
              <a:t>a </a:t>
            </a:r>
            <a:r>
              <a:rPr lang="en-GB" b="1" dirty="0">
                <a:solidFill>
                  <a:schemeClr val="accent6">
                    <a:lumMod val="75000"/>
                  </a:schemeClr>
                </a:solidFill>
              </a:rPr>
              <a:t>new</a:t>
            </a:r>
            <a:r>
              <a:rPr lang="en-GB" dirty="0"/>
              <a:t> potentially causal association, or</a:t>
            </a:r>
          </a:p>
          <a:p>
            <a:pPr algn="l"/>
            <a:r>
              <a:rPr lang="en-GB" dirty="0"/>
              <a:t>a new aspect of a </a:t>
            </a:r>
            <a:r>
              <a:rPr lang="en-GB" b="1" dirty="0">
                <a:solidFill>
                  <a:schemeClr val="accent6">
                    <a:lumMod val="75000"/>
                  </a:schemeClr>
                </a:solidFill>
              </a:rPr>
              <a:t>known</a:t>
            </a:r>
            <a:r>
              <a:rPr lang="en-GB" dirty="0"/>
              <a:t> association</a:t>
            </a:r>
          </a:p>
          <a:p>
            <a:pPr marL="0" indent="0" algn="l">
              <a:buNone/>
            </a:pPr>
            <a:r>
              <a:rPr lang="en-GB" dirty="0"/>
              <a:t>between an intervention and an event or set of related events, either adverse or beneficial, which is judged to be of sufficient likelihood to justify verificatory action.</a:t>
            </a:r>
          </a:p>
          <a:p>
            <a:endParaRPr lang="en-SE" dirty="0"/>
          </a:p>
        </p:txBody>
      </p:sp>
      <p:sp>
        <p:nvSpPr>
          <p:cNvPr id="3" name="Text Placeholder 2">
            <a:extLst>
              <a:ext uri="{FF2B5EF4-FFF2-40B4-BE49-F238E27FC236}">
                <a16:creationId xmlns:a16="http://schemas.microsoft.com/office/drawing/2014/main" id="{4855523B-240B-491A-9315-11BEBFCDB891}"/>
              </a:ext>
            </a:extLst>
          </p:cNvPr>
          <p:cNvSpPr>
            <a:spLocks noGrp="1"/>
          </p:cNvSpPr>
          <p:nvPr>
            <p:ph type="body" sz="quarter" idx="16"/>
          </p:nvPr>
        </p:nvSpPr>
        <p:spPr/>
        <p:txBody>
          <a:bodyPr/>
          <a:lstStyle/>
          <a:p>
            <a:r>
              <a:rPr lang="en-SE" dirty="0"/>
              <a:t>Signal detection in pharmacovigilance</a:t>
            </a:r>
          </a:p>
        </p:txBody>
      </p:sp>
    </p:spTree>
    <p:extLst>
      <p:ext uri="{BB962C8B-B14F-4D97-AF65-F5344CB8AC3E}">
        <p14:creationId xmlns:p14="http://schemas.microsoft.com/office/powerpoint/2010/main" val="409229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magnifying glass on a paper&#10;&#10;AI-generated content may be incorrect.">
            <a:extLst>
              <a:ext uri="{FF2B5EF4-FFF2-40B4-BE49-F238E27FC236}">
                <a16:creationId xmlns:a16="http://schemas.microsoft.com/office/drawing/2014/main" id="{7923B912-2FB0-2BCF-BF70-FAC374760D5C}"/>
              </a:ext>
            </a:extLst>
          </p:cNvPr>
          <p:cNvPicPr>
            <a:picLocks noChangeAspect="1"/>
          </p:cNvPicPr>
          <p:nvPr/>
        </p:nvPicPr>
        <p:blipFill>
          <a:blip r:embed="rId2"/>
          <a:srcRect r="1" b="18"/>
          <a:stretch/>
        </p:blipFill>
        <p:spPr>
          <a:xfrm>
            <a:off x="5332835" y="10"/>
            <a:ext cx="6859165" cy="6857990"/>
          </a:xfrm>
          <a:prstGeom prst="rect">
            <a:avLst/>
          </a:prstGeom>
          <a:noFill/>
        </p:spPr>
      </p:pic>
      <p:sp>
        <p:nvSpPr>
          <p:cNvPr id="3" name="Text Placeholder 2">
            <a:extLst>
              <a:ext uri="{FF2B5EF4-FFF2-40B4-BE49-F238E27FC236}">
                <a16:creationId xmlns:a16="http://schemas.microsoft.com/office/drawing/2014/main" id="{C1230997-9F1A-627B-F7A5-4B5199FD1D33}"/>
              </a:ext>
            </a:extLst>
          </p:cNvPr>
          <p:cNvSpPr>
            <a:spLocks noGrp="1"/>
          </p:cNvSpPr>
          <p:nvPr>
            <p:ph type="body" sz="quarter" idx="14"/>
          </p:nvPr>
        </p:nvSpPr>
        <p:spPr>
          <a:xfrm>
            <a:off x="701802" y="1411969"/>
            <a:ext cx="4069805" cy="3790577"/>
          </a:xfrm>
        </p:spPr>
        <p:txBody>
          <a:bodyPr lIns="91440" tIns="45720" rIns="91440" bIns="45720" anchor="b">
            <a:normAutofit fontScale="70000" lnSpcReduction="20000"/>
          </a:bodyPr>
          <a:lstStyle/>
          <a:p>
            <a:pPr>
              <a:spcBef>
                <a:spcPct val="0"/>
              </a:spcBef>
              <a:spcAft>
                <a:spcPts val="600"/>
              </a:spcAft>
            </a:pPr>
            <a:r>
              <a:rPr lang="en-US" sz="6300" dirty="0">
                <a:latin typeface="Calibri"/>
                <a:ea typeface="Calibri"/>
                <a:cs typeface="Calibri"/>
              </a:rPr>
              <a:t>Known or New?</a:t>
            </a:r>
          </a:p>
          <a:p>
            <a:pPr>
              <a:spcBef>
                <a:spcPct val="0"/>
              </a:spcBef>
              <a:spcAft>
                <a:spcPts val="600"/>
              </a:spcAft>
            </a:pPr>
            <a:endParaRPr lang="en-US" sz="4700" dirty="0">
              <a:latin typeface="+mj-lt"/>
              <a:ea typeface="Calibri"/>
              <a:cs typeface="Calibri"/>
            </a:endParaRPr>
          </a:p>
          <a:p>
            <a:pPr>
              <a:spcBef>
                <a:spcPct val="0"/>
              </a:spcBef>
              <a:spcAft>
                <a:spcPts val="600"/>
              </a:spcAft>
            </a:pPr>
            <a:r>
              <a:rPr lang="en-US" sz="3800" dirty="0">
                <a:latin typeface="+mj-lt"/>
                <a:ea typeface="Calibri"/>
                <a:cs typeface="Calibri"/>
              </a:rPr>
              <a:t>We need to compare to the current state of knowledge</a:t>
            </a:r>
            <a:br>
              <a:rPr lang="en-US" sz="3800" dirty="0">
                <a:latin typeface="+mj-lt"/>
                <a:ea typeface="Calibri"/>
                <a:cs typeface="Calibri"/>
              </a:rPr>
            </a:br>
            <a:endParaRPr lang="en-US" sz="3800" dirty="0">
              <a:latin typeface="+mj-lt"/>
            </a:endParaRPr>
          </a:p>
          <a:p>
            <a:pPr>
              <a:spcBef>
                <a:spcPct val="0"/>
              </a:spcBef>
              <a:spcAft>
                <a:spcPts val="600"/>
              </a:spcAft>
            </a:pPr>
            <a:r>
              <a:rPr lang="en-US" sz="3800" dirty="0">
                <a:latin typeface="+mj-lt"/>
                <a:ea typeface="Calibri"/>
                <a:cs typeface="Calibri"/>
              </a:rPr>
              <a:t>= Identifying whether an ADR is labelled (known) in the product label information</a:t>
            </a:r>
          </a:p>
        </p:txBody>
      </p:sp>
    </p:spTree>
    <p:extLst>
      <p:ext uri="{BB962C8B-B14F-4D97-AF65-F5344CB8AC3E}">
        <p14:creationId xmlns:p14="http://schemas.microsoft.com/office/powerpoint/2010/main" val="452776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ounded Rectangle 22">
            <a:extLst>
              <a:ext uri="{FF2B5EF4-FFF2-40B4-BE49-F238E27FC236}">
                <a16:creationId xmlns:a16="http://schemas.microsoft.com/office/drawing/2014/main" id="{8E35FB5C-4760-BFCE-91C1-E1F7184AE19B}"/>
              </a:ext>
            </a:extLst>
          </p:cNvPr>
          <p:cNvSpPr/>
          <p:nvPr/>
        </p:nvSpPr>
        <p:spPr>
          <a:xfrm>
            <a:off x="4767943" y="4219303"/>
            <a:ext cx="1933302" cy="1149532"/>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E"/>
          </a:p>
        </p:txBody>
      </p:sp>
      <p:sp>
        <p:nvSpPr>
          <p:cNvPr id="4" name="Rectangle 3">
            <a:extLst>
              <a:ext uri="{FF2B5EF4-FFF2-40B4-BE49-F238E27FC236}">
                <a16:creationId xmlns:a16="http://schemas.microsoft.com/office/drawing/2014/main" id="{8EFAB38D-DF13-4EF2-8DCE-5A2CE1D37D1D}"/>
              </a:ext>
            </a:extLst>
          </p:cNvPr>
          <p:cNvSpPr/>
          <p:nvPr/>
        </p:nvSpPr>
        <p:spPr>
          <a:xfrm>
            <a:off x="1380914" y="1489164"/>
            <a:ext cx="1301326" cy="10101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E" dirty="0"/>
              <a:t>Primary reporting</a:t>
            </a:r>
          </a:p>
        </p:txBody>
      </p:sp>
      <p:sp>
        <p:nvSpPr>
          <p:cNvPr id="5" name="Rectangle 4">
            <a:extLst>
              <a:ext uri="{FF2B5EF4-FFF2-40B4-BE49-F238E27FC236}">
                <a16:creationId xmlns:a16="http://schemas.microsoft.com/office/drawing/2014/main" id="{1F85FE2E-C851-736C-7680-A35D1F3C0549}"/>
              </a:ext>
            </a:extLst>
          </p:cNvPr>
          <p:cNvSpPr/>
          <p:nvPr/>
        </p:nvSpPr>
        <p:spPr>
          <a:xfrm>
            <a:off x="4598731" y="1489165"/>
            <a:ext cx="1301326" cy="10101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E" dirty="0"/>
              <a:t>Case processing</a:t>
            </a:r>
          </a:p>
        </p:txBody>
      </p:sp>
      <p:sp>
        <p:nvSpPr>
          <p:cNvPr id="6" name="Rectangle 5">
            <a:extLst>
              <a:ext uri="{FF2B5EF4-FFF2-40B4-BE49-F238E27FC236}">
                <a16:creationId xmlns:a16="http://schemas.microsoft.com/office/drawing/2014/main" id="{0A0A2A0F-4649-F034-450F-4053BD3F292C}"/>
              </a:ext>
            </a:extLst>
          </p:cNvPr>
          <p:cNvSpPr/>
          <p:nvPr/>
        </p:nvSpPr>
        <p:spPr>
          <a:xfrm>
            <a:off x="7816548" y="1489163"/>
            <a:ext cx="1301326" cy="10101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E" dirty="0"/>
              <a:t>Analysis</a:t>
            </a:r>
          </a:p>
        </p:txBody>
      </p:sp>
      <p:cxnSp>
        <p:nvCxnSpPr>
          <p:cNvPr id="10" name="Straight Arrow Connector 9">
            <a:extLst>
              <a:ext uri="{FF2B5EF4-FFF2-40B4-BE49-F238E27FC236}">
                <a16:creationId xmlns:a16="http://schemas.microsoft.com/office/drawing/2014/main" id="{D56FC7EC-EFE0-C2C7-24F5-9A9D9C239256}"/>
              </a:ext>
            </a:extLst>
          </p:cNvPr>
          <p:cNvCxnSpPr/>
          <p:nvPr/>
        </p:nvCxnSpPr>
        <p:spPr>
          <a:xfrm>
            <a:off x="3387634" y="2002971"/>
            <a:ext cx="6183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9B86FC29-87A5-8198-7785-E4CDF1E59FF1}"/>
              </a:ext>
            </a:extLst>
          </p:cNvPr>
          <p:cNvCxnSpPr/>
          <p:nvPr/>
        </p:nvCxnSpPr>
        <p:spPr>
          <a:xfrm>
            <a:off x="6622868" y="2002971"/>
            <a:ext cx="6183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1207771-9D68-A65E-3B3B-F46B41EAF95C}"/>
              </a:ext>
            </a:extLst>
          </p:cNvPr>
          <p:cNvCxnSpPr>
            <a:cxnSpLocks/>
          </p:cNvCxnSpPr>
          <p:nvPr/>
        </p:nvCxnSpPr>
        <p:spPr>
          <a:xfrm>
            <a:off x="1541417" y="2499358"/>
            <a:ext cx="0" cy="1018905"/>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6A8C1D3E-041F-0E54-2DB2-20384567DD6A}"/>
              </a:ext>
            </a:extLst>
          </p:cNvPr>
          <p:cNvSpPr txBox="1"/>
          <p:nvPr/>
        </p:nvSpPr>
        <p:spPr>
          <a:xfrm>
            <a:off x="1623545" y="2589295"/>
            <a:ext cx="1724296" cy="830997"/>
          </a:xfrm>
          <a:prstGeom prst="rect">
            <a:avLst/>
          </a:prstGeom>
          <a:noFill/>
        </p:spPr>
        <p:txBody>
          <a:bodyPr wrap="square" rtlCol="0">
            <a:spAutoFit/>
          </a:bodyPr>
          <a:lstStyle/>
          <a:p>
            <a:r>
              <a:rPr lang="en-SE" sz="1200" dirty="0"/>
              <a:t>Collection of information about the adverse event from the primary reporter</a:t>
            </a:r>
          </a:p>
        </p:txBody>
      </p:sp>
      <p:cxnSp>
        <p:nvCxnSpPr>
          <p:cNvPr id="16" name="Straight Connector 15">
            <a:extLst>
              <a:ext uri="{FF2B5EF4-FFF2-40B4-BE49-F238E27FC236}">
                <a16:creationId xmlns:a16="http://schemas.microsoft.com/office/drawing/2014/main" id="{4DCB36E9-A089-FD46-DBFE-7DE0E4E05E1A}"/>
              </a:ext>
            </a:extLst>
          </p:cNvPr>
          <p:cNvCxnSpPr>
            <a:cxnSpLocks/>
          </p:cNvCxnSpPr>
          <p:nvPr/>
        </p:nvCxnSpPr>
        <p:spPr>
          <a:xfrm>
            <a:off x="4767943" y="2499358"/>
            <a:ext cx="0" cy="1149533"/>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8279379-166C-4D62-8551-039C6D4A222A}"/>
              </a:ext>
            </a:extLst>
          </p:cNvPr>
          <p:cNvSpPr txBox="1"/>
          <p:nvPr/>
        </p:nvSpPr>
        <p:spPr>
          <a:xfrm>
            <a:off x="4850070" y="2589294"/>
            <a:ext cx="1724296" cy="984885"/>
          </a:xfrm>
          <a:prstGeom prst="rect">
            <a:avLst/>
          </a:prstGeom>
          <a:noFill/>
        </p:spPr>
        <p:txBody>
          <a:bodyPr wrap="square" rtlCol="0">
            <a:spAutoFit/>
          </a:bodyPr>
          <a:lstStyle/>
          <a:p>
            <a:pPr>
              <a:spcAft>
                <a:spcPts val="600"/>
              </a:spcAft>
            </a:pPr>
            <a:r>
              <a:rPr lang="en-SE" sz="1200" dirty="0"/>
              <a:t>Coding to regulatory terminologies</a:t>
            </a:r>
          </a:p>
          <a:p>
            <a:pPr>
              <a:spcAft>
                <a:spcPts val="600"/>
              </a:spcAft>
            </a:pPr>
            <a:r>
              <a:rPr lang="en-SE" sz="1200" dirty="0"/>
              <a:t>Data validation</a:t>
            </a:r>
          </a:p>
          <a:p>
            <a:pPr>
              <a:spcAft>
                <a:spcPts val="600"/>
              </a:spcAft>
            </a:pPr>
            <a:r>
              <a:rPr lang="en-SE" sz="1200" dirty="0">
                <a:solidFill>
                  <a:schemeClr val="accent6">
                    <a:lumMod val="75000"/>
                  </a:schemeClr>
                </a:solidFill>
              </a:rPr>
              <a:t>Case prioritization</a:t>
            </a:r>
          </a:p>
        </p:txBody>
      </p:sp>
      <p:sp>
        <p:nvSpPr>
          <p:cNvPr id="22" name="TextBox 21">
            <a:extLst>
              <a:ext uri="{FF2B5EF4-FFF2-40B4-BE49-F238E27FC236}">
                <a16:creationId xmlns:a16="http://schemas.microsoft.com/office/drawing/2014/main" id="{C85DC3D4-B0A9-3B5B-90C9-FA1F8A7A405C}"/>
              </a:ext>
            </a:extLst>
          </p:cNvPr>
          <p:cNvSpPr txBox="1"/>
          <p:nvPr/>
        </p:nvSpPr>
        <p:spPr>
          <a:xfrm>
            <a:off x="4983481" y="4385438"/>
            <a:ext cx="1724296" cy="830997"/>
          </a:xfrm>
          <a:prstGeom prst="rect">
            <a:avLst/>
          </a:prstGeom>
          <a:noFill/>
        </p:spPr>
        <p:txBody>
          <a:bodyPr wrap="square" rtlCol="0">
            <a:spAutoFit/>
          </a:bodyPr>
          <a:lstStyle/>
          <a:p>
            <a:r>
              <a:rPr lang="en-SE" sz="1200" dirty="0">
                <a:solidFill>
                  <a:schemeClr val="bg1"/>
                </a:solidFill>
              </a:rPr>
              <a:t>“Labelledness” may affect the priority of a case (unlabelled serious &gt; labelled serious)</a:t>
            </a:r>
          </a:p>
        </p:txBody>
      </p:sp>
      <p:cxnSp>
        <p:nvCxnSpPr>
          <p:cNvPr id="25" name="Straight Arrow Connector 24">
            <a:extLst>
              <a:ext uri="{FF2B5EF4-FFF2-40B4-BE49-F238E27FC236}">
                <a16:creationId xmlns:a16="http://schemas.microsoft.com/office/drawing/2014/main" id="{296C1B60-C20C-3C40-8FB3-DE1B1B361BF8}"/>
              </a:ext>
            </a:extLst>
          </p:cNvPr>
          <p:cNvCxnSpPr/>
          <p:nvPr/>
        </p:nvCxnSpPr>
        <p:spPr>
          <a:xfrm flipV="1">
            <a:off x="5547360" y="3700453"/>
            <a:ext cx="0" cy="518850"/>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5F92A726-E11D-F114-A3E0-737772F2CE80}"/>
              </a:ext>
            </a:extLst>
          </p:cNvPr>
          <p:cNvCxnSpPr>
            <a:cxnSpLocks/>
          </p:cNvCxnSpPr>
          <p:nvPr/>
        </p:nvCxnSpPr>
        <p:spPr>
          <a:xfrm>
            <a:off x="8003179" y="2499358"/>
            <a:ext cx="0" cy="146052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3E03427-F152-2300-529A-EB8086CB0195}"/>
              </a:ext>
            </a:extLst>
          </p:cNvPr>
          <p:cNvCxnSpPr/>
          <p:nvPr/>
        </p:nvCxnSpPr>
        <p:spPr>
          <a:xfrm>
            <a:off x="9588137" y="2007325"/>
            <a:ext cx="6183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EC0BBEA0-7B79-F6DE-8870-2F1F49474222}"/>
              </a:ext>
            </a:extLst>
          </p:cNvPr>
          <p:cNvSpPr txBox="1"/>
          <p:nvPr/>
        </p:nvSpPr>
        <p:spPr>
          <a:xfrm>
            <a:off x="8085305" y="2581681"/>
            <a:ext cx="1724296" cy="1354217"/>
          </a:xfrm>
          <a:prstGeom prst="rect">
            <a:avLst/>
          </a:prstGeom>
          <a:noFill/>
        </p:spPr>
        <p:txBody>
          <a:bodyPr wrap="square" rtlCol="0">
            <a:spAutoFit/>
          </a:bodyPr>
          <a:lstStyle/>
          <a:p>
            <a:pPr>
              <a:spcAft>
                <a:spcPts val="600"/>
              </a:spcAft>
            </a:pPr>
            <a:r>
              <a:rPr lang="en-SE" sz="1200" dirty="0"/>
              <a:t>Case series analysis</a:t>
            </a:r>
          </a:p>
          <a:p>
            <a:pPr>
              <a:spcAft>
                <a:spcPts val="600"/>
              </a:spcAft>
            </a:pPr>
            <a:r>
              <a:rPr lang="en-SE" sz="1200" dirty="0"/>
              <a:t>Statistical signal detection</a:t>
            </a:r>
          </a:p>
          <a:p>
            <a:pPr>
              <a:spcAft>
                <a:spcPts val="600"/>
              </a:spcAft>
            </a:pPr>
            <a:r>
              <a:rPr lang="en-SE" sz="1200" dirty="0">
                <a:solidFill>
                  <a:schemeClr val="accent6">
                    <a:lumMod val="75000"/>
                  </a:schemeClr>
                </a:solidFill>
              </a:rPr>
              <a:t>Drug-Event combinations scoring or manual review</a:t>
            </a:r>
          </a:p>
        </p:txBody>
      </p:sp>
      <p:sp>
        <p:nvSpPr>
          <p:cNvPr id="34" name="Rounded Rectangle 33">
            <a:extLst>
              <a:ext uri="{FF2B5EF4-FFF2-40B4-BE49-F238E27FC236}">
                <a16:creationId xmlns:a16="http://schemas.microsoft.com/office/drawing/2014/main" id="{4F82B4F0-BD00-A3E7-3393-103DC3F5DF80}"/>
              </a:ext>
            </a:extLst>
          </p:cNvPr>
          <p:cNvSpPr/>
          <p:nvPr/>
        </p:nvSpPr>
        <p:spPr>
          <a:xfrm>
            <a:off x="8003179" y="4534233"/>
            <a:ext cx="1933302" cy="1239550"/>
          </a:xfrm>
          <a:prstGeom prst="roundRect">
            <a:avLst>
              <a:gd name="adj" fmla="val 13296"/>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E"/>
          </a:p>
        </p:txBody>
      </p:sp>
      <p:cxnSp>
        <p:nvCxnSpPr>
          <p:cNvPr id="35" name="Straight Arrow Connector 34">
            <a:extLst>
              <a:ext uri="{FF2B5EF4-FFF2-40B4-BE49-F238E27FC236}">
                <a16:creationId xmlns:a16="http://schemas.microsoft.com/office/drawing/2014/main" id="{5040EBA9-B8C8-A330-5A0C-FE271A1780BA}"/>
              </a:ext>
            </a:extLst>
          </p:cNvPr>
          <p:cNvCxnSpPr/>
          <p:nvPr/>
        </p:nvCxnSpPr>
        <p:spPr>
          <a:xfrm flipV="1">
            <a:off x="8782596" y="4015383"/>
            <a:ext cx="0" cy="518850"/>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CDF2F368-8386-E11D-A923-C637E79042FD}"/>
              </a:ext>
            </a:extLst>
          </p:cNvPr>
          <p:cNvSpPr txBox="1"/>
          <p:nvPr/>
        </p:nvSpPr>
        <p:spPr>
          <a:xfrm>
            <a:off x="8172995" y="4646176"/>
            <a:ext cx="1724296" cy="1015663"/>
          </a:xfrm>
          <a:prstGeom prst="rect">
            <a:avLst/>
          </a:prstGeom>
          <a:noFill/>
        </p:spPr>
        <p:txBody>
          <a:bodyPr wrap="square" rtlCol="0">
            <a:spAutoFit/>
          </a:bodyPr>
          <a:lstStyle/>
          <a:p>
            <a:r>
              <a:rPr lang="en-SE" sz="1200" dirty="0">
                <a:solidFill>
                  <a:schemeClr val="bg1"/>
                </a:solidFill>
              </a:rPr>
              <a:t>Determining whether a Drug-Event combination is a signal requires by design to establish ”labelledness”</a:t>
            </a:r>
          </a:p>
        </p:txBody>
      </p:sp>
    </p:spTree>
    <p:extLst>
      <p:ext uri="{BB962C8B-B14F-4D97-AF65-F5344CB8AC3E}">
        <p14:creationId xmlns:p14="http://schemas.microsoft.com/office/powerpoint/2010/main" val="3188514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66761A2-8E54-6BF9-6665-A650DA0D8E2F}"/>
              </a:ext>
            </a:extLst>
          </p:cNvPr>
          <p:cNvSpPr>
            <a:spLocks noGrp="1"/>
          </p:cNvSpPr>
          <p:nvPr>
            <p:ph type="body" sz="quarter" idx="15"/>
          </p:nvPr>
        </p:nvSpPr>
        <p:spPr>
          <a:xfrm>
            <a:off x="1180618" y="1457992"/>
            <a:ext cx="9886090" cy="4237257"/>
          </a:xfrm>
        </p:spPr>
        <p:txBody>
          <a:bodyPr lIns="91440" tIns="45720" rIns="91440" bIns="45720" anchor="t"/>
          <a:lstStyle/>
          <a:p>
            <a:pPr marL="342900" indent="-342900" algn="l"/>
            <a:r>
              <a:rPr lang="en-US" dirty="0">
                <a:solidFill>
                  <a:srgbClr val="464648"/>
                </a:solidFill>
                <a:latin typeface="Calibri Light"/>
                <a:ea typeface="Calibri Light"/>
                <a:cs typeface="Calibri Light"/>
              </a:rPr>
              <a:t>There may be different manufacturer and therefore many labels for the same substance, and they may not contain the same information</a:t>
            </a:r>
          </a:p>
          <a:p>
            <a:pPr marL="342900" indent="-342900" algn="l"/>
            <a:r>
              <a:rPr lang="en-US" dirty="0">
                <a:solidFill>
                  <a:srgbClr val="464648"/>
                </a:solidFill>
                <a:latin typeface="Calibri Light"/>
                <a:ea typeface="Calibri Light"/>
                <a:cs typeface="Calibri Light"/>
              </a:rPr>
              <a:t>Labels in different countries may not contain the same information</a:t>
            </a:r>
          </a:p>
          <a:p>
            <a:pPr marL="342900" indent="-342900" algn="l"/>
            <a:r>
              <a:rPr lang="en-US" dirty="0">
                <a:solidFill>
                  <a:srgbClr val="464648"/>
                </a:solidFill>
                <a:latin typeface="Calibri Light"/>
                <a:ea typeface="Calibri Light"/>
                <a:cs typeface="Calibri Light"/>
              </a:rPr>
              <a:t>Labels are in </a:t>
            </a:r>
            <a:r>
              <a:rPr lang="en-US" b="1" dirty="0">
                <a:solidFill>
                  <a:srgbClr val="464648"/>
                </a:solidFill>
                <a:latin typeface="Calibri Light"/>
                <a:ea typeface="Calibri Light"/>
                <a:cs typeface="Calibri Light"/>
              </a:rPr>
              <a:t>free text </a:t>
            </a:r>
            <a:r>
              <a:rPr lang="en-US" dirty="0">
                <a:solidFill>
                  <a:srgbClr val="464648"/>
                </a:solidFill>
                <a:latin typeface="Calibri Light"/>
                <a:ea typeface="Calibri Light"/>
                <a:cs typeface="Calibri Light"/>
              </a:rPr>
              <a:t>and can be subject to interpretation</a:t>
            </a:r>
          </a:p>
          <a:p>
            <a:pPr marL="758825" lvl="1" indent="-342900"/>
            <a:r>
              <a:rPr lang="en-US" dirty="0">
                <a:solidFill>
                  <a:srgbClr val="464648"/>
                </a:solidFill>
                <a:latin typeface="Calibri Light"/>
                <a:ea typeface="Calibri Light"/>
                <a:cs typeface="Calibri Light"/>
              </a:rPr>
              <a:t>Need for clinical reasoning</a:t>
            </a:r>
          </a:p>
          <a:p>
            <a:pPr marL="758825" lvl="1" indent="-342900"/>
            <a:r>
              <a:rPr lang="en-US" dirty="0">
                <a:solidFill>
                  <a:srgbClr val="464648"/>
                </a:solidFill>
                <a:latin typeface="Calibri Light"/>
                <a:ea typeface="Calibri Light"/>
                <a:cs typeface="Calibri Light"/>
              </a:rPr>
              <a:t>Practice may differ when it comes to variable granularity (e.g. a specific term is reported, but a general term is labelled)</a:t>
            </a:r>
          </a:p>
          <a:p>
            <a:pPr marL="758825" lvl="1" indent="-342900"/>
            <a:r>
              <a:rPr lang="en-US" dirty="0">
                <a:solidFill>
                  <a:srgbClr val="464648"/>
                </a:solidFill>
                <a:latin typeface="Calibri Light"/>
                <a:ea typeface="Calibri Light"/>
                <a:cs typeface="Calibri Light"/>
              </a:rPr>
              <a:t>Practice may differ when it comes to symptoms vs disease/syndrome</a:t>
            </a:r>
          </a:p>
          <a:p>
            <a:pPr marL="342900" indent="-342900" algn="l"/>
            <a:r>
              <a:rPr lang="en-US" dirty="0" err="1">
                <a:solidFill>
                  <a:srgbClr val="3A3B3D"/>
                </a:solidFill>
                <a:latin typeface="Calibri Light"/>
                <a:ea typeface="Calibri Light"/>
                <a:cs typeface="Calibri Light"/>
              </a:rPr>
              <a:t>Labelledness</a:t>
            </a:r>
            <a:r>
              <a:rPr lang="en-US" dirty="0">
                <a:solidFill>
                  <a:srgbClr val="3A3B3D"/>
                </a:solidFill>
                <a:latin typeface="Calibri Light"/>
                <a:ea typeface="Calibri Light"/>
                <a:cs typeface="Calibri Light"/>
              </a:rPr>
              <a:t> may depend on the patient characteristics (e.g. “patients with a history of X are more at risk to develop why under Z”)</a:t>
            </a:r>
          </a:p>
          <a:p>
            <a:pPr marL="758825" lvl="1" indent="-342900"/>
            <a:r>
              <a:rPr lang="en-US" dirty="0">
                <a:solidFill>
                  <a:srgbClr val="3A3B3D"/>
                </a:solidFill>
                <a:latin typeface="Calibri Light"/>
                <a:ea typeface="Calibri Light"/>
                <a:cs typeface="Calibri Light"/>
              </a:rPr>
              <a:t>Need for clinical reasoning</a:t>
            </a:r>
          </a:p>
          <a:p>
            <a:pPr marL="342900" indent="-342900" algn="l"/>
            <a:r>
              <a:rPr lang="en-US" dirty="0">
                <a:solidFill>
                  <a:srgbClr val="3A3B3D"/>
                </a:solidFill>
                <a:latin typeface="Calibri Light"/>
                <a:ea typeface="Calibri Light"/>
                <a:cs typeface="Calibri Light"/>
              </a:rPr>
              <a:t>Known reactions may be reported outside of the adverse event section</a:t>
            </a:r>
          </a:p>
          <a:p>
            <a:pPr marL="342900" indent="-342900" algn="l"/>
            <a:r>
              <a:rPr lang="en-US" dirty="0">
                <a:solidFill>
                  <a:srgbClr val="3A3B3D"/>
                </a:solidFill>
                <a:latin typeface="Calibri Light"/>
                <a:ea typeface="Calibri Light"/>
                <a:cs typeface="Calibri Light"/>
              </a:rPr>
              <a:t>OTC drugs may not give much information on known ADRs</a:t>
            </a:r>
            <a:br>
              <a:rPr lang="en-US" sz="3600" dirty="0">
                <a:solidFill>
                  <a:srgbClr val="3A3B3D"/>
                </a:solidFill>
                <a:latin typeface="Calibri Light"/>
                <a:ea typeface="Calibri Light"/>
                <a:cs typeface="Calibri Light"/>
              </a:rPr>
            </a:br>
            <a:endParaRPr lang="en-US" sz="2200" dirty="0">
              <a:ea typeface="Calibri Light"/>
            </a:endParaRPr>
          </a:p>
          <a:p>
            <a:endParaRPr lang="en-US" dirty="0">
              <a:ea typeface="Calibri Light"/>
            </a:endParaRPr>
          </a:p>
        </p:txBody>
      </p:sp>
      <p:sp>
        <p:nvSpPr>
          <p:cNvPr id="5" name="Text Placeholder 2">
            <a:extLst>
              <a:ext uri="{FF2B5EF4-FFF2-40B4-BE49-F238E27FC236}">
                <a16:creationId xmlns:a16="http://schemas.microsoft.com/office/drawing/2014/main" id="{983F4D91-4C72-7CC3-B7FD-41B91D7C2BE1}"/>
              </a:ext>
            </a:extLst>
          </p:cNvPr>
          <p:cNvSpPr txBox="1">
            <a:spLocks/>
          </p:cNvSpPr>
          <p:nvPr/>
        </p:nvSpPr>
        <p:spPr>
          <a:xfrm>
            <a:off x="485199" y="-511"/>
            <a:ext cx="9338634" cy="1203411"/>
          </a:xfrm>
          <a:prstGeom prst="rect">
            <a:avLst/>
          </a:prstGeom>
        </p:spPr>
        <p:txBody>
          <a:bodyPr lIns="91440" tIns="45720" rIns="91440" bIns="45720" anchor="b"/>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4400" dirty="0">
                <a:latin typeface="Calibri Light"/>
                <a:ea typeface="Calibri Light"/>
                <a:cs typeface="Calibri Light"/>
              </a:rPr>
              <a:t>Challenges in establishing </a:t>
            </a:r>
            <a:r>
              <a:rPr lang="en-US" sz="4400" dirty="0" err="1">
                <a:latin typeface="Calibri Light"/>
                <a:ea typeface="Calibri Light"/>
                <a:cs typeface="Calibri Light"/>
              </a:rPr>
              <a:t>labelledness</a:t>
            </a:r>
            <a:endParaRPr lang="en-US" dirty="0"/>
          </a:p>
        </p:txBody>
      </p:sp>
    </p:spTree>
    <p:extLst>
      <p:ext uri="{BB962C8B-B14F-4D97-AF65-F5344CB8AC3E}">
        <p14:creationId xmlns:p14="http://schemas.microsoft.com/office/powerpoint/2010/main" val="1798405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
                                            <p:txEl>
                                              <p:pRg st="3" end="3"/>
                                            </p:txEl>
                                          </p:spTgt>
                                        </p:tgtEl>
                                        <p:attrNameLst>
                                          <p:attrName>style.visibility</p:attrName>
                                        </p:attrNameLst>
                                      </p:cBhvr>
                                      <p:to>
                                        <p:strVal val="visible"/>
                                      </p:to>
                                    </p:set>
                                    <p:animEffect transition="in" filter="fade">
                                      <p:cBhvr>
                                        <p:cTn id="20" dur="500"/>
                                        <p:tgtEl>
                                          <p:spTgt spid="2">
                                            <p:txEl>
                                              <p:pRg st="3" end="3"/>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animEffect transition="in" filter="fade">
                                      <p:cBhvr>
                                        <p:cTn id="23" dur="500"/>
                                        <p:tgtEl>
                                          <p:spTgt spid="2">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xEl>
                                              <p:pRg st="5" end="5"/>
                                            </p:txEl>
                                          </p:spTgt>
                                        </p:tgtEl>
                                        <p:attrNameLst>
                                          <p:attrName>style.visibility</p:attrName>
                                        </p:attrNameLst>
                                      </p:cBhvr>
                                      <p:to>
                                        <p:strVal val="visible"/>
                                      </p:to>
                                    </p:set>
                                    <p:animEffect transition="in" filter="fade">
                                      <p:cBhvr>
                                        <p:cTn id="26" dur="500"/>
                                        <p:tgtEl>
                                          <p:spTgt spid="2">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xEl>
                                              <p:pRg st="6" end="6"/>
                                            </p:txEl>
                                          </p:spTgt>
                                        </p:tgtEl>
                                        <p:attrNameLst>
                                          <p:attrName>style.visibility</p:attrName>
                                        </p:attrNameLst>
                                      </p:cBhvr>
                                      <p:to>
                                        <p:strVal val="visible"/>
                                      </p:to>
                                    </p:set>
                                    <p:animEffect transition="in" filter="fade">
                                      <p:cBhvr>
                                        <p:cTn id="31" dur="500"/>
                                        <p:tgtEl>
                                          <p:spTgt spid="2">
                                            <p:txEl>
                                              <p:pRg st="6" end="6"/>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
                                            <p:txEl>
                                              <p:pRg st="7" end="7"/>
                                            </p:txEl>
                                          </p:spTgt>
                                        </p:tgtEl>
                                        <p:attrNameLst>
                                          <p:attrName>style.visibility</p:attrName>
                                        </p:attrNameLst>
                                      </p:cBhvr>
                                      <p:to>
                                        <p:strVal val="visible"/>
                                      </p:to>
                                    </p:set>
                                    <p:animEffect transition="in" filter="fade">
                                      <p:cBhvr>
                                        <p:cTn id="34" dur="500"/>
                                        <p:tgtEl>
                                          <p:spTgt spid="2">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
                                            <p:txEl>
                                              <p:pRg st="8" end="8"/>
                                            </p:txEl>
                                          </p:spTgt>
                                        </p:tgtEl>
                                        <p:attrNameLst>
                                          <p:attrName>style.visibility</p:attrName>
                                        </p:attrNameLst>
                                      </p:cBhvr>
                                      <p:to>
                                        <p:strVal val="visible"/>
                                      </p:to>
                                    </p:set>
                                    <p:animEffect transition="in" filter="fade">
                                      <p:cBhvr>
                                        <p:cTn id="39" dur="500"/>
                                        <p:tgtEl>
                                          <p:spTgt spid="2">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txEl>
                                              <p:pRg st="9" end="9"/>
                                            </p:txEl>
                                          </p:spTgt>
                                        </p:tgtEl>
                                        <p:attrNameLst>
                                          <p:attrName>style.visibility</p:attrName>
                                        </p:attrNameLst>
                                      </p:cBhvr>
                                      <p:to>
                                        <p:strVal val="visible"/>
                                      </p:to>
                                    </p:set>
                                    <p:animEffect transition="in" filter="fade">
                                      <p:cBhvr>
                                        <p:cTn id="44" dur="500"/>
                                        <p:tgtEl>
                                          <p:spTgt spid="2">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DE38F1-CD79-6DAA-BCA6-CC1BFD819D4A}"/>
              </a:ext>
            </a:extLst>
          </p:cNvPr>
          <p:cNvSpPr>
            <a:spLocks noGrp="1"/>
          </p:cNvSpPr>
          <p:nvPr>
            <p:ph type="body" sz="quarter" idx="16"/>
          </p:nvPr>
        </p:nvSpPr>
        <p:spPr>
          <a:xfrm>
            <a:off x="1182547" y="274189"/>
            <a:ext cx="9826905" cy="1203411"/>
          </a:xfrm>
        </p:spPr>
        <p:txBody>
          <a:bodyPr/>
          <a:lstStyle/>
          <a:p>
            <a:r>
              <a:rPr lang="en-SE" dirty="0"/>
              <a:t>The value of solving this problem</a:t>
            </a:r>
          </a:p>
        </p:txBody>
      </p:sp>
      <p:sp>
        <p:nvSpPr>
          <p:cNvPr id="4" name="Content Placeholder 2">
            <a:extLst>
              <a:ext uri="{FF2B5EF4-FFF2-40B4-BE49-F238E27FC236}">
                <a16:creationId xmlns:a16="http://schemas.microsoft.com/office/drawing/2014/main" id="{FEFD765F-61BC-81C7-65A2-CD56F3854DEC}"/>
              </a:ext>
            </a:extLst>
          </p:cNvPr>
          <p:cNvSpPr txBox="1">
            <a:spLocks/>
          </p:cNvSpPr>
          <p:nvPr/>
        </p:nvSpPr>
        <p:spPr>
          <a:xfrm>
            <a:off x="1311728" y="2001490"/>
            <a:ext cx="9568542" cy="222089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lgn="ctr">
              <a:buFont typeface="Arial" panose="020B0604020202020204" pitchFamily="34" charset="0"/>
              <a:buNone/>
            </a:pPr>
            <a:r>
              <a:rPr lang="en-US" sz="3200" b="1" dirty="0">
                <a:solidFill>
                  <a:schemeClr val="accent6">
                    <a:lumMod val="75000"/>
                  </a:schemeClr>
                </a:solidFill>
              </a:rPr>
              <a:t>Saving time</a:t>
            </a:r>
            <a:r>
              <a:rPr lang="en-US" sz="3200" dirty="0">
                <a:solidFill>
                  <a:schemeClr val="accent6">
                    <a:lumMod val="75000"/>
                  </a:schemeClr>
                </a:solidFill>
              </a:rPr>
              <a:t> </a:t>
            </a:r>
            <a:r>
              <a:rPr lang="en-US" sz="3200" dirty="0"/>
              <a:t>when </a:t>
            </a:r>
            <a:r>
              <a:rPr lang="en-US" sz="3200" b="1" dirty="0"/>
              <a:t>checking </a:t>
            </a:r>
            <a:r>
              <a:rPr lang="en-US" sz="3200" dirty="0"/>
              <a:t>whether the </a:t>
            </a:r>
            <a:r>
              <a:rPr lang="en-US" sz="3200" b="1" dirty="0"/>
              <a:t>ADR </a:t>
            </a:r>
            <a:r>
              <a:rPr lang="en-US" sz="3200" dirty="0"/>
              <a:t>for a drug </a:t>
            </a:r>
            <a:r>
              <a:rPr lang="en-US" sz="3200" b="1" dirty="0"/>
              <a:t>already exists</a:t>
            </a:r>
            <a:r>
              <a:rPr lang="en-US" sz="3200" dirty="0"/>
              <a:t> in the Product Label</a:t>
            </a:r>
          </a:p>
          <a:p>
            <a:pPr marL="0" lvl="1" indent="0" algn="ctr">
              <a:buFont typeface="Arial" panose="020B0604020202020204" pitchFamily="34" charset="0"/>
              <a:buNone/>
            </a:pPr>
            <a:endParaRPr lang="en-US" sz="3200" dirty="0">
              <a:ea typeface="Calibri"/>
              <a:cs typeface="Calibri"/>
            </a:endParaRPr>
          </a:p>
          <a:p>
            <a:pPr marL="0" lvl="1" indent="0" algn="ctr">
              <a:buFont typeface="Arial" panose="020B0604020202020204" pitchFamily="34" charset="0"/>
              <a:buNone/>
            </a:pPr>
            <a:r>
              <a:rPr lang="en-US" sz="3200" b="1" dirty="0">
                <a:solidFill>
                  <a:schemeClr val="accent6">
                    <a:lumMod val="75000"/>
                  </a:schemeClr>
                </a:solidFill>
                <a:ea typeface="Calibri"/>
                <a:cs typeface="Calibri"/>
              </a:rPr>
              <a:t>Consistency</a:t>
            </a:r>
            <a:r>
              <a:rPr lang="en-US" sz="3200" dirty="0">
                <a:ea typeface="Calibri"/>
                <a:cs typeface="Calibri"/>
              </a:rPr>
              <a:t> in determination of </a:t>
            </a:r>
            <a:r>
              <a:rPr lang="en-US" sz="3200" dirty="0" err="1">
                <a:ea typeface="Calibri"/>
                <a:cs typeface="Calibri"/>
              </a:rPr>
              <a:t>labelledness</a:t>
            </a:r>
            <a:r>
              <a:rPr lang="en-US" sz="3200" dirty="0">
                <a:ea typeface="Calibri"/>
                <a:cs typeface="Calibri"/>
              </a:rPr>
              <a:t>, could include best practices</a:t>
            </a:r>
            <a:endParaRPr lang="en-US" dirty="0">
              <a:ea typeface="Calibri"/>
              <a:cs typeface="Calibri"/>
            </a:endParaRPr>
          </a:p>
          <a:p>
            <a:pPr marL="457200" lvl="1" indent="0">
              <a:buFont typeface="Arial" panose="020B0604020202020204" pitchFamily="34" charset="0"/>
              <a:buNone/>
            </a:pPr>
            <a:endParaRPr lang="en-US" sz="2000" dirty="0">
              <a:cs typeface="Calibri Light"/>
            </a:endParaRPr>
          </a:p>
        </p:txBody>
      </p:sp>
    </p:spTree>
    <p:extLst>
      <p:ext uri="{BB962C8B-B14F-4D97-AF65-F5344CB8AC3E}">
        <p14:creationId xmlns:p14="http://schemas.microsoft.com/office/powerpoint/2010/main" val="2310258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xEl>
                                              <p:pRg st="2" end="2"/>
                                            </p:txEl>
                                          </p:spTgt>
                                        </p:tgtEl>
                                        <p:attrNameLst>
                                          <p:attrName>style.visibility</p:attrName>
                                        </p:attrNameLst>
                                      </p:cBhvr>
                                      <p:to>
                                        <p:strVal val="visible"/>
                                      </p:to>
                                    </p:set>
                                    <p:animEffect transition="in" filter="fade">
                                      <p:cBhvr>
                                        <p:cTn id="10"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751494-6F9B-BCDC-DF81-1039CA7199CC}"/>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3DD0D7E7-C549-5200-ACE9-921919CEB9D4}"/>
              </a:ext>
            </a:extLst>
          </p:cNvPr>
          <p:cNvSpPr>
            <a:spLocks noGrp="1"/>
          </p:cNvSpPr>
          <p:nvPr>
            <p:ph type="body" sz="quarter" idx="16"/>
          </p:nvPr>
        </p:nvSpPr>
        <p:spPr>
          <a:xfrm>
            <a:off x="1182547" y="274189"/>
            <a:ext cx="9826905" cy="1203411"/>
          </a:xfrm>
        </p:spPr>
        <p:txBody>
          <a:bodyPr/>
          <a:lstStyle/>
          <a:p>
            <a:r>
              <a:rPr lang="en-SE" dirty="0"/>
              <a:t>The risks of doing it wrong</a:t>
            </a:r>
          </a:p>
        </p:txBody>
      </p:sp>
      <p:sp>
        <p:nvSpPr>
          <p:cNvPr id="4" name="Content Placeholder 2">
            <a:extLst>
              <a:ext uri="{FF2B5EF4-FFF2-40B4-BE49-F238E27FC236}">
                <a16:creationId xmlns:a16="http://schemas.microsoft.com/office/drawing/2014/main" id="{8C1C688E-2958-369E-A7B8-E429C5B90C9C}"/>
              </a:ext>
            </a:extLst>
          </p:cNvPr>
          <p:cNvSpPr txBox="1">
            <a:spLocks/>
          </p:cNvSpPr>
          <p:nvPr/>
        </p:nvSpPr>
        <p:spPr>
          <a:xfrm>
            <a:off x="1311728" y="2001490"/>
            <a:ext cx="6613072" cy="222089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1" indent="0">
              <a:buFont typeface="Arial" panose="020B0604020202020204" pitchFamily="34" charset="0"/>
              <a:buNone/>
            </a:pPr>
            <a:r>
              <a:rPr lang="en-US" sz="3200" dirty="0">
                <a:solidFill>
                  <a:schemeClr val="accent6">
                    <a:lumMod val="75000"/>
                  </a:schemeClr>
                </a:solidFill>
              </a:rPr>
              <a:t>False positive “known” ADRs</a:t>
            </a:r>
          </a:p>
          <a:p>
            <a:pPr marL="0" lvl="1" indent="0">
              <a:buFont typeface="Arial" panose="020B0604020202020204" pitchFamily="34" charset="0"/>
              <a:buNone/>
            </a:pPr>
            <a:endParaRPr lang="en-US" sz="3200" dirty="0"/>
          </a:p>
          <a:p>
            <a:pPr marL="0" lvl="1" indent="0">
              <a:buFont typeface="Arial" panose="020B0604020202020204" pitchFamily="34" charset="0"/>
              <a:buNone/>
            </a:pPr>
            <a:r>
              <a:rPr lang="en-US" sz="3200" dirty="0"/>
              <a:t>Risk of assessor ignoring a drug-event combination even during manual review</a:t>
            </a:r>
            <a:endParaRPr lang="en-US" sz="2000" dirty="0">
              <a:cs typeface="Calibri Light"/>
            </a:endParaRPr>
          </a:p>
          <a:p>
            <a:pPr marL="0" lvl="1" indent="0">
              <a:buFont typeface="Arial" panose="020B0604020202020204" pitchFamily="34" charset="0"/>
              <a:buNone/>
            </a:pPr>
            <a:endParaRPr lang="en-US" sz="2000" dirty="0">
              <a:cs typeface="Calibri Light"/>
            </a:endParaRPr>
          </a:p>
          <a:p>
            <a:pPr marL="0" lvl="1" indent="0">
              <a:buFont typeface="Arial" panose="020B0604020202020204" pitchFamily="34" charset="0"/>
              <a:buNone/>
            </a:pPr>
            <a:r>
              <a:rPr lang="en-US" sz="2000" dirty="0">
                <a:cs typeface="Calibri Light"/>
              </a:rPr>
              <a:t>Delay in detection of important safety concerns</a:t>
            </a:r>
          </a:p>
          <a:p>
            <a:pPr marL="0" lvl="1" indent="0">
              <a:buFont typeface="Arial" panose="020B0604020202020204" pitchFamily="34" charset="0"/>
              <a:buNone/>
            </a:pPr>
            <a:r>
              <a:rPr lang="en-US" sz="2000" dirty="0">
                <a:cs typeface="Calibri Light"/>
              </a:rPr>
              <a:t>Patients exposed to potentially preventable harm</a:t>
            </a:r>
            <a:endParaRPr lang="en-US" sz="3200" dirty="0"/>
          </a:p>
        </p:txBody>
      </p:sp>
      <p:sp>
        <p:nvSpPr>
          <p:cNvPr id="2" name="Rounded Rectangle 1">
            <a:extLst>
              <a:ext uri="{FF2B5EF4-FFF2-40B4-BE49-F238E27FC236}">
                <a16:creationId xmlns:a16="http://schemas.microsoft.com/office/drawing/2014/main" id="{1A83A576-4BF3-0C7A-0185-9E68500000DC}"/>
              </a:ext>
            </a:extLst>
          </p:cNvPr>
          <p:cNvSpPr/>
          <p:nvPr/>
        </p:nvSpPr>
        <p:spPr>
          <a:xfrm>
            <a:off x="8604069" y="2350046"/>
            <a:ext cx="2534194" cy="2396125"/>
          </a:xfrm>
          <a:prstGeom prst="round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E" dirty="0"/>
              <a:t>A tool doing automatic classification of labelledness would likely need to be regulated!</a:t>
            </a:r>
          </a:p>
        </p:txBody>
      </p:sp>
    </p:spTree>
    <p:extLst>
      <p:ext uri="{BB962C8B-B14F-4D97-AF65-F5344CB8AC3E}">
        <p14:creationId xmlns:p14="http://schemas.microsoft.com/office/powerpoint/2010/main" val="2375229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fade">
                                      <p:cBhvr>
                                        <p:cTn id="15" dur="500"/>
                                        <p:tgtEl>
                                          <p:spTgt spid="4">
                                            <p:txEl>
                                              <p:pRg st="4" end="4"/>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xEl>
                                              <p:pRg st="5" end="5"/>
                                            </p:txEl>
                                          </p:spTgt>
                                        </p:tgtEl>
                                        <p:attrNameLst>
                                          <p:attrName>style.visibility</p:attrName>
                                        </p:attrNameLst>
                                      </p:cBhvr>
                                      <p:to>
                                        <p:strVal val="visible"/>
                                      </p:to>
                                    </p:set>
                                    <p:animEffect transition="in" filter="fade">
                                      <p:cBhvr>
                                        <p:cTn id="18"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theme/theme1.xml><?xml version="1.0" encoding="utf-8"?>
<a:theme xmlns:a="http://schemas.openxmlformats.org/drawingml/2006/main" name="Office Theme">
  <a:themeElements>
    <a:clrScheme name="UMC PPT colours">
      <a:dk1>
        <a:srgbClr val="464648"/>
      </a:dk1>
      <a:lt1>
        <a:srgbClr val="FFFFFF"/>
      </a:lt1>
      <a:dk2>
        <a:srgbClr val="5773B3"/>
      </a:dk2>
      <a:lt2>
        <a:srgbClr val="FFFFFF"/>
      </a:lt2>
      <a:accent1>
        <a:srgbClr val="1C335A"/>
      </a:accent1>
      <a:accent2>
        <a:srgbClr val="1C8088"/>
      </a:accent2>
      <a:accent3>
        <a:srgbClr val="F49492"/>
      </a:accent3>
      <a:accent4>
        <a:srgbClr val="5F2550"/>
      </a:accent4>
      <a:accent5>
        <a:srgbClr val="BDE5F9"/>
      </a:accent5>
      <a:accent6>
        <a:srgbClr val="B6E0D5"/>
      </a:accent6>
      <a:hlink>
        <a:srgbClr val="E99B96"/>
      </a:hlink>
      <a:folHlink>
        <a:srgbClr val="3D7F8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PT Template (1)" id="{E52B91EC-90BE-4547-A6D7-137E3E205297}" vid="{74250DF8-55D9-5A4F-BFBA-95E20216F9E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UMC PPT colours">
    <a:dk1>
      <a:srgbClr val="464648"/>
    </a:dk1>
    <a:lt1>
      <a:srgbClr val="FFFFFF"/>
    </a:lt1>
    <a:dk2>
      <a:srgbClr val="5773B3"/>
    </a:dk2>
    <a:lt2>
      <a:srgbClr val="FFFFFF"/>
    </a:lt2>
    <a:accent1>
      <a:srgbClr val="1C335A"/>
    </a:accent1>
    <a:accent2>
      <a:srgbClr val="1C8088"/>
    </a:accent2>
    <a:accent3>
      <a:srgbClr val="F49492"/>
    </a:accent3>
    <a:accent4>
      <a:srgbClr val="5F2550"/>
    </a:accent4>
    <a:accent5>
      <a:srgbClr val="BDE5F9"/>
    </a:accent5>
    <a:accent6>
      <a:srgbClr val="B6E0D5"/>
    </a:accent6>
    <a:hlink>
      <a:srgbClr val="E99B96"/>
    </a:hlink>
    <a:folHlink>
      <a:srgbClr val="3D7F8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39570381-b7a4-4df0-9ade-39a6ae6598bf">
      <Terms xmlns="http://schemas.microsoft.com/office/infopath/2007/PartnerControls"/>
    </lcf76f155ced4ddcb4097134ff3c332f>
    <TaxCatchAll xmlns="4198da34-d93f-489d-9b89-4effb5be9469" xsi:nil="true"/>
    <_ip_UnifiedCompliancePolicyUIAction xmlns="http://schemas.microsoft.com/sharepoint/v3" xsi:nil="true"/>
    <_ip_UnifiedCompliancePolicyProperties xmlns="http://schemas.microsoft.com/sharepoint/v3" xsi:nil="true"/>
    <Category xmlns="39570381-b7a4-4df0-9ade-39a6ae6598b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F5FE117AF594284E8390895D540C71B6" ma:contentTypeVersion="24" ma:contentTypeDescription="Skapa ett nytt dokument." ma:contentTypeScope="" ma:versionID="afa2220d283789e0b6f3a9eb62debcb0">
  <xsd:schema xmlns:xsd="http://www.w3.org/2001/XMLSchema" xmlns:xs="http://www.w3.org/2001/XMLSchema" xmlns:p="http://schemas.microsoft.com/office/2006/metadata/properties" xmlns:ns1="http://schemas.microsoft.com/sharepoint/v3" xmlns:ns2="39570381-b7a4-4df0-9ade-39a6ae6598bf" xmlns:ns3="4198da34-d93f-489d-9b89-4effb5be9469" targetNamespace="http://schemas.microsoft.com/office/2006/metadata/properties" ma:root="true" ma:fieldsID="430320d14431cb1c8af6989d7c04095c" ns1:_="" ns2:_="" ns3:_="">
    <xsd:import namespace="http://schemas.microsoft.com/sharepoint/v3"/>
    <xsd:import namespace="39570381-b7a4-4df0-9ade-39a6ae6598bf"/>
    <xsd:import namespace="4198da34-d93f-489d-9b89-4effb5be9469"/>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element ref="ns2:MediaServiceOCR" minOccurs="0"/>
                <xsd:element ref="ns2:MediaServiceDateTaken" minOccurs="0"/>
                <xsd:element ref="ns2:MediaServiceLocation" minOccurs="0"/>
                <xsd:element ref="ns2:MediaServiceGenerationTime" minOccurs="0"/>
                <xsd:element ref="ns2:MediaServiceEventHashCode" minOccurs="0"/>
                <xsd:element ref="ns2:MediaServiceAutoKeyPoints" minOccurs="0"/>
                <xsd:element ref="ns2:MediaServiceKeyPoints" minOccurs="0"/>
                <xsd:element ref="ns2:MediaLengthInSeconds" minOccurs="0"/>
                <xsd:element ref="ns2:Category" minOccurs="0"/>
                <xsd:element ref="ns3:TaxCatchAll" minOccurs="0"/>
                <xsd:element ref="ns2:lcf76f155ced4ddcb4097134ff3c332f" minOccurs="0"/>
                <xsd:element ref="ns2:MediaServiceObjectDetectorVersions" minOccurs="0"/>
                <xsd:element ref="ns1:_ip_UnifiedCompliancePolicyProperties" minOccurs="0"/>
                <xsd:element ref="ns1:_ip_UnifiedCompliancePolicyUIAction"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6" nillable="true" ma:displayName="Egenskaper för enhetlig efterlevnadsprincip" ma:hidden="true" ma:internalName="_ip_UnifiedCompliancePolicyProperties">
      <xsd:simpleType>
        <xsd:restriction base="dms:Note"/>
      </xsd:simpleType>
    </xsd:element>
    <xsd:element name="_ip_UnifiedCompliancePolicyUIAction" ma:index="27" nillable="true" ma:displayName="Gränssnittsåtgärd för enhetlig efterlevnadsprincip"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9570381-b7a4-4df0-9ade-39a6ae6598bf"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Category" ma:index="21" nillable="true" ma:displayName="Category" ma:internalName="Category">
      <xsd:simpleType>
        <xsd:restriction base="dms:Text">
          <xsd:maxLength value="255"/>
        </xsd:restriction>
      </xsd:simpleType>
    </xsd:element>
    <xsd:element name="lcf76f155ced4ddcb4097134ff3c332f" ma:index="24" nillable="true" ma:taxonomy="true" ma:internalName="lcf76f155ced4ddcb4097134ff3c332f" ma:taxonomyFieldName="MediaServiceImageTags" ma:displayName="Bildmarkeringar" ma:readOnly="false" ma:fieldId="{5cf76f15-5ced-4ddc-b409-7134ff3c332f}" ma:taxonomyMulti="true" ma:sspId="82547525-60ec-4590-ba10-29f48399e3cd"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5"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8"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4198da34-d93f-489d-9b89-4effb5be9469" elementFormDefault="qualified">
    <xsd:import namespace="http://schemas.microsoft.com/office/2006/documentManagement/types"/>
    <xsd:import namespace="http://schemas.microsoft.com/office/infopath/2007/PartnerControls"/>
    <xsd:element name="SharedWithUsers" ma:index="10" nillable="true" ma:displayName="Dela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lat med information" ma:internalName="SharedWithDetails" ma:readOnly="true">
      <xsd:simpleType>
        <xsd:restriction base="dms:Note">
          <xsd:maxLength value="255"/>
        </xsd:restriction>
      </xsd:simpleType>
    </xsd:element>
    <xsd:element name="TaxCatchAll" ma:index="22" nillable="true" ma:displayName="Taxonomy Catch All Column" ma:hidden="true" ma:list="{729c9210-a496-4030-898b-75dce3bd15ab}" ma:internalName="TaxCatchAll" ma:showField="CatchAllData" ma:web="4198da34-d93f-489d-9b89-4effb5be946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ehållstyp"/>
        <xsd:element ref="dc:title" minOccurs="0" maxOccurs="1" ma:index="4" ma:displayName="Rubri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D9087D-78B9-44BA-962C-03D414025BCA}">
  <ds:schemaRefs>
    <ds:schemaRef ds:uri="http://schemas.microsoft.com/sharepoint/v3"/>
    <ds:schemaRef ds:uri="http://schemas.microsoft.com/office/2006/metadata/properties"/>
    <ds:schemaRef ds:uri="http://purl.org/dc/terms/"/>
    <ds:schemaRef ds:uri="http://purl.org/dc/dcmitype/"/>
    <ds:schemaRef ds:uri="http://schemas.microsoft.com/office/2006/documentManagement/types"/>
    <ds:schemaRef ds:uri="39570381-b7a4-4df0-9ade-39a6ae6598bf"/>
    <ds:schemaRef ds:uri="http://schemas.microsoft.com/office/infopath/2007/PartnerControls"/>
    <ds:schemaRef ds:uri="http://purl.org/dc/elements/1.1/"/>
    <ds:schemaRef ds:uri="http://schemas.openxmlformats.org/package/2006/metadata/core-properties"/>
    <ds:schemaRef ds:uri="4198da34-d93f-489d-9b89-4effb5be9469"/>
    <ds:schemaRef ds:uri="http://www.w3.org/XML/1998/namespace"/>
  </ds:schemaRefs>
</ds:datastoreItem>
</file>

<file path=customXml/itemProps2.xml><?xml version="1.0" encoding="utf-8"?>
<ds:datastoreItem xmlns:ds="http://schemas.openxmlformats.org/officeDocument/2006/customXml" ds:itemID="{2722F377-411B-4937-9B4D-E8A40F279859}">
  <ds:schemaRefs>
    <ds:schemaRef ds:uri="http://schemas.microsoft.com/sharepoint/v3/contenttype/forms"/>
  </ds:schemaRefs>
</ds:datastoreItem>
</file>

<file path=customXml/itemProps3.xml><?xml version="1.0" encoding="utf-8"?>
<ds:datastoreItem xmlns:ds="http://schemas.openxmlformats.org/officeDocument/2006/customXml" ds:itemID="{C9BDF732-F06A-432E-9EAA-2C6A5C6FB061}">
  <ds:schemaRefs>
    <ds:schemaRef ds:uri="39570381-b7a4-4df0-9ade-39a6ae6598bf"/>
    <ds:schemaRef ds:uri="4198da34-d93f-489d-9b89-4effb5be946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Office Theme</Template>
  <TotalTime>5614</TotalTime>
  <Words>723</Words>
  <Application>Microsoft Macintosh PowerPoint</Application>
  <PresentationFormat>Widescreen</PresentationFormat>
  <Paragraphs>66</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Wingdings,Sans-Serif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Aditi Shenoy</dc:creator>
  <cp:lastModifiedBy>Lucie Gattepaille</cp:lastModifiedBy>
  <cp:revision>152</cp:revision>
  <dcterms:created xsi:type="dcterms:W3CDTF">2025-03-26T12:52:03Z</dcterms:created>
  <dcterms:modified xsi:type="dcterms:W3CDTF">2025-03-31T07:50:51Z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0x010100F5FE117AF594284E8390895D540C71B6</vt:lpwstr>
  </property>
  <property fmtid="{D5CDD505-2E9C-101B-9397-08002B2CF9AE}" pid="3" name="MediaServiceImageTags">
    <vt:lpwstr/>
  </property>
</Properties>
</file>

<file path=docProps/thumbnail.jpeg>
</file>